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Lst>
  <p:notesMasterIdLst>
    <p:notesMasterId r:id="rId13"/>
  </p:notesMasterIdLst>
  <p:sldIdLst>
    <p:sldId id="411" r:id="rId3"/>
    <p:sldId id="428" r:id="rId4"/>
    <p:sldId id="446" r:id="rId5"/>
    <p:sldId id="433" r:id="rId6"/>
    <p:sldId id="434" r:id="rId7"/>
    <p:sldId id="435" r:id="rId8"/>
    <p:sldId id="445" r:id="rId9"/>
    <p:sldId id="436" r:id="rId10"/>
    <p:sldId id="437" r:id="rId11"/>
    <p:sldId id="443"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4AAD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558" autoAdjust="0"/>
    <p:restoredTop sz="94660"/>
  </p:normalViewPr>
  <p:slideViewPr>
    <p:cSldViewPr snapToGrid="0">
      <p:cViewPr varScale="1">
        <p:scale>
          <a:sx n="68" d="100"/>
          <a:sy n="68" d="100"/>
        </p:scale>
        <p:origin x="72" y="48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93AEFD-38C3-41F6-BABD-AFC0D5603779}" type="datetimeFigureOut">
              <a:rPr lang="en-GB" smtClean="0"/>
              <a:t>29/11/2021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C441CA-66CE-4A20-89D4-C6ED23D84337}" type="slidenum">
              <a:rPr lang="en-GB" smtClean="0"/>
              <a:t>‹#›</a:t>
            </a:fld>
            <a:endParaRPr lang="en-GB"/>
          </a:p>
        </p:txBody>
      </p:sp>
    </p:spTree>
    <p:extLst>
      <p:ext uri="{BB962C8B-B14F-4D97-AF65-F5344CB8AC3E}">
        <p14:creationId xmlns:p14="http://schemas.microsoft.com/office/powerpoint/2010/main" val="38329559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a:extLst>
              <a:ext uri="{FF2B5EF4-FFF2-40B4-BE49-F238E27FC236}">
                <a16:creationId xmlns:a16="http://schemas.microsoft.com/office/drawing/2014/main" id="{B15F5BB1-337C-4319-B4BA-F6B345A54117}"/>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83E2BFF8-51B6-4F78-BDDA-A4160AC45AD0}"/>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3CCB9196-EE40-4D4E-BA24-CF64D90EE7F5}"/>
              </a:ext>
            </a:extLst>
          </p:cNvPr>
          <p:cNvSpPr>
            <a:spLocks noGrp="1" noChangeArrowheads="1"/>
          </p:cNvSpPr>
          <p:nvPr>
            <p:ph type="sldNum" sz="quarter" idx="12"/>
          </p:nvPr>
        </p:nvSpPr>
        <p:spPr>
          <a:ln/>
        </p:spPr>
        <p:txBody>
          <a:bodyPr/>
          <a:lstStyle>
            <a:lvl1pPr>
              <a:defRPr/>
            </a:lvl1pPr>
          </a:lstStyle>
          <a:p>
            <a:fld id="{C1BE66CA-1804-4EE9-9561-78D81E2B0ADF}" type="slidenum">
              <a:rPr lang="en-GB" altLang="en-US"/>
              <a:pPr/>
              <a:t>‹#›</a:t>
            </a:fld>
            <a:endParaRPr lang="en-GB" altLang="en-US"/>
          </a:p>
        </p:txBody>
      </p:sp>
    </p:spTree>
    <p:extLst>
      <p:ext uri="{BB962C8B-B14F-4D97-AF65-F5344CB8AC3E}">
        <p14:creationId xmlns:p14="http://schemas.microsoft.com/office/powerpoint/2010/main" val="1925958053"/>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18B31024-1EB6-4944-A789-A8CC126FD38B}"/>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140822DC-ECC0-4753-9B1F-79589B756CD0}"/>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2F43B146-F8E4-41EA-B3C8-3FFA964EEC18}"/>
              </a:ext>
            </a:extLst>
          </p:cNvPr>
          <p:cNvSpPr>
            <a:spLocks noGrp="1" noChangeArrowheads="1"/>
          </p:cNvSpPr>
          <p:nvPr>
            <p:ph type="sldNum" sz="quarter" idx="12"/>
          </p:nvPr>
        </p:nvSpPr>
        <p:spPr>
          <a:ln/>
        </p:spPr>
        <p:txBody>
          <a:bodyPr/>
          <a:lstStyle>
            <a:lvl1pPr>
              <a:defRPr/>
            </a:lvl1pPr>
          </a:lstStyle>
          <a:p>
            <a:fld id="{4A77EC90-BD54-4408-B12C-0B5AB4939BD6}" type="slidenum">
              <a:rPr lang="en-GB" altLang="en-US"/>
              <a:pPr/>
              <a:t>‹#›</a:t>
            </a:fld>
            <a:endParaRPr lang="en-GB" altLang="en-US"/>
          </a:p>
        </p:txBody>
      </p:sp>
    </p:spTree>
    <p:extLst>
      <p:ext uri="{BB962C8B-B14F-4D97-AF65-F5344CB8AC3E}">
        <p14:creationId xmlns:p14="http://schemas.microsoft.com/office/powerpoint/2010/main" val="446009979"/>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20900D82-141D-4418-8C10-2FBD0CA6233D}"/>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087CBEED-487D-4718-853D-D2EC17B11689}"/>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52044BCF-68BB-44E3-A4A5-46833A5D0DAB}"/>
              </a:ext>
            </a:extLst>
          </p:cNvPr>
          <p:cNvSpPr>
            <a:spLocks noGrp="1" noChangeArrowheads="1"/>
          </p:cNvSpPr>
          <p:nvPr>
            <p:ph type="sldNum" sz="quarter" idx="12"/>
          </p:nvPr>
        </p:nvSpPr>
        <p:spPr>
          <a:ln/>
        </p:spPr>
        <p:txBody>
          <a:bodyPr/>
          <a:lstStyle>
            <a:lvl1pPr>
              <a:defRPr/>
            </a:lvl1pPr>
          </a:lstStyle>
          <a:p>
            <a:fld id="{F8B51A7A-2EAD-4464-8D47-C38006C75F18}" type="slidenum">
              <a:rPr lang="en-GB" altLang="en-US"/>
              <a:pPr/>
              <a:t>‹#›</a:t>
            </a:fld>
            <a:endParaRPr lang="en-GB" altLang="en-US"/>
          </a:p>
        </p:txBody>
      </p:sp>
    </p:spTree>
    <p:extLst>
      <p:ext uri="{BB962C8B-B14F-4D97-AF65-F5344CB8AC3E}">
        <p14:creationId xmlns:p14="http://schemas.microsoft.com/office/powerpoint/2010/main" val="598593103"/>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lipArt Placeholder 3"/>
          <p:cNvSpPr>
            <a:spLocks noGrp="1"/>
          </p:cNvSpPr>
          <p:nvPr>
            <p:ph type="clipArt" sz="half" idx="2"/>
          </p:nvPr>
        </p:nvSpPr>
        <p:spPr>
          <a:xfrm>
            <a:off x="6197600" y="1981200"/>
            <a:ext cx="5080000" cy="4114800"/>
          </a:xfrm>
        </p:spPr>
        <p:txBody>
          <a:bodyPr/>
          <a:lstStyle/>
          <a:p>
            <a:pPr lvl="0"/>
            <a:endParaRPr lang="en-GB" noProof="0"/>
          </a:p>
        </p:txBody>
      </p:sp>
      <p:sp>
        <p:nvSpPr>
          <p:cNvPr id="5" name="Rectangle 4">
            <a:extLst>
              <a:ext uri="{FF2B5EF4-FFF2-40B4-BE49-F238E27FC236}">
                <a16:creationId xmlns:a16="http://schemas.microsoft.com/office/drawing/2014/main" id="{20B761A7-88ED-47D8-9814-028F04C38F59}"/>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2FB93115-A9E3-4E3F-BD25-E86745EB838D}"/>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16937379-85DF-4992-BB28-92439A1E5CC2}"/>
              </a:ext>
            </a:extLst>
          </p:cNvPr>
          <p:cNvSpPr>
            <a:spLocks noGrp="1" noChangeArrowheads="1"/>
          </p:cNvSpPr>
          <p:nvPr>
            <p:ph type="sldNum" sz="quarter" idx="12"/>
          </p:nvPr>
        </p:nvSpPr>
        <p:spPr>
          <a:ln/>
        </p:spPr>
        <p:txBody>
          <a:bodyPr/>
          <a:lstStyle>
            <a:lvl1pPr>
              <a:defRPr/>
            </a:lvl1pPr>
          </a:lstStyle>
          <a:p>
            <a:fld id="{4D98F755-2CDB-4815-9A6E-FF186407DC6E}" type="slidenum">
              <a:rPr lang="en-GB" altLang="en-US"/>
              <a:pPr/>
              <a:t>‹#›</a:t>
            </a:fld>
            <a:endParaRPr lang="en-GB" altLang="en-US"/>
          </a:p>
        </p:txBody>
      </p:sp>
    </p:spTree>
    <p:extLst>
      <p:ext uri="{BB962C8B-B14F-4D97-AF65-F5344CB8AC3E}">
        <p14:creationId xmlns:p14="http://schemas.microsoft.com/office/powerpoint/2010/main" val="212103499"/>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14400" y="609600"/>
            <a:ext cx="103632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Rectangle 4">
            <a:extLst>
              <a:ext uri="{FF2B5EF4-FFF2-40B4-BE49-F238E27FC236}">
                <a16:creationId xmlns:a16="http://schemas.microsoft.com/office/drawing/2014/main" id="{76B69349-E6F8-43B3-BBD2-4072E614E726}"/>
              </a:ext>
            </a:extLst>
          </p:cNvPr>
          <p:cNvSpPr>
            <a:spLocks noGrp="1" noChangeArrowheads="1"/>
          </p:cNvSpPr>
          <p:nvPr>
            <p:ph type="dt" sz="half" idx="10"/>
          </p:nvPr>
        </p:nvSpPr>
        <p:spPr>
          <a:ln/>
        </p:spPr>
        <p:txBody>
          <a:bodyPr/>
          <a:lstStyle>
            <a:lvl1pPr>
              <a:defRPr/>
            </a:lvl1pPr>
          </a:lstStyle>
          <a:p>
            <a:pPr>
              <a:defRPr/>
            </a:pPr>
            <a:endParaRPr lang="en-GB"/>
          </a:p>
        </p:txBody>
      </p:sp>
      <p:sp>
        <p:nvSpPr>
          <p:cNvPr id="4" name="Rectangle 5">
            <a:extLst>
              <a:ext uri="{FF2B5EF4-FFF2-40B4-BE49-F238E27FC236}">
                <a16:creationId xmlns:a16="http://schemas.microsoft.com/office/drawing/2014/main" id="{23E32D0D-B178-41F7-BCBD-53F65EA8A0E8}"/>
              </a:ext>
            </a:extLst>
          </p:cNvPr>
          <p:cNvSpPr>
            <a:spLocks noGrp="1" noChangeArrowheads="1"/>
          </p:cNvSpPr>
          <p:nvPr>
            <p:ph type="ftr" sz="quarter" idx="11"/>
          </p:nvPr>
        </p:nvSpPr>
        <p:spPr>
          <a:ln/>
        </p:spPr>
        <p:txBody>
          <a:bodyPr/>
          <a:lstStyle>
            <a:lvl1pPr>
              <a:defRPr/>
            </a:lvl1pPr>
          </a:lstStyle>
          <a:p>
            <a:pPr>
              <a:defRPr/>
            </a:pPr>
            <a:endParaRPr lang="en-GB"/>
          </a:p>
        </p:txBody>
      </p:sp>
      <p:sp>
        <p:nvSpPr>
          <p:cNvPr id="5" name="Rectangle 6">
            <a:extLst>
              <a:ext uri="{FF2B5EF4-FFF2-40B4-BE49-F238E27FC236}">
                <a16:creationId xmlns:a16="http://schemas.microsoft.com/office/drawing/2014/main" id="{E0ED7394-746F-4F26-9DD0-CCAF709870EA}"/>
              </a:ext>
            </a:extLst>
          </p:cNvPr>
          <p:cNvSpPr>
            <a:spLocks noGrp="1" noChangeArrowheads="1"/>
          </p:cNvSpPr>
          <p:nvPr>
            <p:ph type="sldNum" sz="quarter" idx="12"/>
          </p:nvPr>
        </p:nvSpPr>
        <p:spPr>
          <a:ln/>
        </p:spPr>
        <p:txBody>
          <a:bodyPr/>
          <a:lstStyle>
            <a:lvl1pPr>
              <a:defRPr/>
            </a:lvl1pPr>
          </a:lstStyle>
          <a:p>
            <a:fld id="{24676702-397F-48F1-89D1-5C810C6B3683}" type="slidenum">
              <a:rPr lang="en-GB" altLang="en-US"/>
              <a:pPr/>
              <a:t>‹#›</a:t>
            </a:fld>
            <a:endParaRPr lang="en-GB" altLang="en-US"/>
          </a:p>
        </p:txBody>
      </p:sp>
    </p:spTree>
    <p:extLst>
      <p:ext uri="{BB962C8B-B14F-4D97-AF65-F5344CB8AC3E}">
        <p14:creationId xmlns:p14="http://schemas.microsoft.com/office/powerpoint/2010/main" val="3818629045"/>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a:extLst>
              <a:ext uri="{FF2B5EF4-FFF2-40B4-BE49-F238E27FC236}">
                <a16:creationId xmlns:a16="http://schemas.microsoft.com/office/drawing/2014/main" id="{B15F5BB1-337C-4319-B4BA-F6B345A54117}"/>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83E2BFF8-51B6-4F78-BDDA-A4160AC45AD0}"/>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3CCB9196-EE40-4D4E-BA24-CF64D90EE7F5}"/>
              </a:ext>
            </a:extLst>
          </p:cNvPr>
          <p:cNvSpPr>
            <a:spLocks noGrp="1" noChangeArrowheads="1"/>
          </p:cNvSpPr>
          <p:nvPr>
            <p:ph type="sldNum" sz="quarter" idx="12"/>
          </p:nvPr>
        </p:nvSpPr>
        <p:spPr>
          <a:ln/>
        </p:spPr>
        <p:txBody>
          <a:bodyPr/>
          <a:lstStyle>
            <a:lvl1pPr>
              <a:defRPr/>
            </a:lvl1pPr>
          </a:lstStyle>
          <a:p>
            <a:fld id="{C1BE66CA-1804-4EE9-9561-78D81E2B0ADF}" type="slidenum">
              <a:rPr lang="en-GB" altLang="en-US"/>
              <a:pPr/>
              <a:t>‹#›</a:t>
            </a:fld>
            <a:endParaRPr lang="en-GB" altLang="en-US"/>
          </a:p>
        </p:txBody>
      </p:sp>
    </p:spTree>
    <p:extLst>
      <p:ext uri="{BB962C8B-B14F-4D97-AF65-F5344CB8AC3E}">
        <p14:creationId xmlns:p14="http://schemas.microsoft.com/office/powerpoint/2010/main" val="1940032241"/>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FD75D042-CDB1-4D17-BFFC-EAD67D57DEEA}"/>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FA7345BA-254A-4AF4-8896-F824ECCEF402}"/>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ED3C068C-8C35-4D5B-A118-A3F5F23B953C}"/>
              </a:ext>
            </a:extLst>
          </p:cNvPr>
          <p:cNvSpPr>
            <a:spLocks noGrp="1" noChangeArrowheads="1"/>
          </p:cNvSpPr>
          <p:nvPr>
            <p:ph type="sldNum" sz="quarter" idx="12"/>
          </p:nvPr>
        </p:nvSpPr>
        <p:spPr>
          <a:ln/>
        </p:spPr>
        <p:txBody>
          <a:bodyPr/>
          <a:lstStyle>
            <a:lvl1pPr>
              <a:defRPr/>
            </a:lvl1pPr>
          </a:lstStyle>
          <a:p>
            <a:fld id="{E48D69DA-90A9-4E78-816F-504BCAC14540}" type="slidenum">
              <a:rPr lang="en-GB" altLang="en-US"/>
              <a:pPr/>
              <a:t>‹#›</a:t>
            </a:fld>
            <a:endParaRPr lang="en-GB" altLang="en-US"/>
          </a:p>
        </p:txBody>
      </p:sp>
    </p:spTree>
    <p:extLst>
      <p:ext uri="{BB962C8B-B14F-4D97-AF65-F5344CB8AC3E}">
        <p14:creationId xmlns:p14="http://schemas.microsoft.com/office/powerpoint/2010/main" val="333036858"/>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E7E862CF-0585-49EE-8F17-D266BB1A98D1}"/>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D3E1BFC9-F608-4A70-A290-846716FBDD6D}"/>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030C7FDE-5DDE-4C31-AF16-A8692C168406}"/>
              </a:ext>
            </a:extLst>
          </p:cNvPr>
          <p:cNvSpPr>
            <a:spLocks noGrp="1" noChangeArrowheads="1"/>
          </p:cNvSpPr>
          <p:nvPr>
            <p:ph type="sldNum" sz="quarter" idx="12"/>
          </p:nvPr>
        </p:nvSpPr>
        <p:spPr>
          <a:ln/>
        </p:spPr>
        <p:txBody>
          <a:bodyPr/>
          <a:lstStyle>
            <a:lvl1pPr>
              <a:defRPr/>
            </a:lvl1pPr>
          </a:lstStyle>
          <a:p>
            <a:fld id="{B2863E00-51A3-4100-B92D-56A31E79620F}" type="slidenum">
              <a:rPr lang="en-GB" altLang="en-US"/>
              <a:pPr/>
              <a:t>‹#›</a:t>
            </a:fld>
            <a:endParaRPr lang="en-GB" altLang="en-US"/>
          </a:p>
        </p:txBody>
      </p:sp>
    </p:spTree>
    <p:extLst>
      <p:ext uri="{BB962C8B-B14F-4D97-AF65-F5344CB8AC3E}">
        <p14:creationId xmlns:p14="http://schemas.microsoft.com/office/powerpoint/2010/main" val="4185128902"/>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a:extLst>
              <a:ext uri="{FF2B5EF4-FFF2-40B4-BE49-F238E27FC236}">
                <a16:creationId xmlns:a16="http://schemas.microsoft.com/office/drawing/2014/main" id="{E58F0056-9A42-40A0-8AB6-C50059C1EE34}"/>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3A7AD616-CDC8-47E5-A65E-A5E048739901}"/>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0BB5C3AE-50C2-4DCB-8FE9-76B90D88F298}"/>
              </a:ext>
            </a:extLst>
          </p:cNvPr>
          <p:cNvSpPr>
            <a:spLocks noGrp="1" noChangeArrowheads="1"/>
          </p:cNvSpPr>
          <p:nvPr>
            <p:ph type="sldNum" sz="quarter" idx="12"/>
          </p:nvPr>
        </p:nvSpPr>
        <p:spPr>
          <a:ln/>
        </p:spPr>
        <p:txBody>
          <a:bodyPr/>
          <a:lstStyle>
            <a:lvl1pPr>
              <a:defRPr/>
            </a:lvl1pPr>
          </a:lstStyle>
          <a:p>
            <a:fld id="{A38503C9-6C68-4451-8A3A-814E0547BA10}" type="slidenum">
              <a:rPr lang="en-GB" altLang="en-US"/>
              <a:pPr/>
              <a:t>‹#›</a:t>
            </a:fld>
            <a:endParaRPr lang="en-GB" altLang="en-US"/>
          </a:p>
        </p:txBody>
      </p:sp>
    </p:spTree>
    <p:extLst>
      <p:ext uri="{BB962C8B-B14F-4D97-AF65-F5344CB8AC3E}">
        <p14:creationId xmlns:p14="http://schemas.microsoft.com/office/powerpoint/2010/main" val="1325775005"/>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a:extLst>
              <a:ext uri="{FF2B5EF4-FFF2-40B4-BE49-F238E27FC236}">
                <a16:creationId xmlns:a16="http://schemas.microsoft.com/office/drawing/2014/main" id="{63AD598F-0C90-4D24-882A-3D991D3D6907}"/>
              </a:ext>
            </a:extLst>
          </p:cNvPr>
          <p:cNvSpPr>
            <a:spLocks noGrp="1" noChangeArrowheads="1"/>
          </p:cNvSpPr>
          <p:nvPr>
            <p:ph type="dt" sz="half" idx="10"/>
          </p:nvPr>
        </p:nvSpPr>
        <p:spPr>
          <a:ln/>
        </p:spPr>
        <p:txBody>
          <a:bodyPr/>
          <a:lstStyle>
            <a:lvl1pPr>
              <a:defRPr/>
            </a:lvl1pPr>
          </a:lstStyle>
          <a:p>
            <a:pPr>
              <a:defRPr/>
            </a:pPr>
            <a:endParaRPr lang="en-GB"/>
          </a:p>
        </p:txBody>
      </p:sp>
      <p:sp>
        <p:nvSpPr>
          <p:cNvPr id="8" name="Rectangle 5">
            <a:extLst>
              <a:ext uri="{FF2B5EF4-FFF2-40B4-BE49-F238E27FC236}">
                <a16:creationId xmlns:a16="http://schemas.microsoft.com/office/drawing/2014/main" id="{653DF65F-67F5-4269-9594-07C299E67389}"/>
              </a:ext>
            </a:extLst>
          </p:cNvPr>
          <p:cNvSpPr>
            <a:spLocks noGrp="1" noChangeArrowheads="1"/>
          </p:cNvSpPr>
          <p:nvPr>
            <p:ph type="ftr" sz="quarter" idx="11"/>
          </p:nvPr>
        </p:nvSpPr>
        <p:spPr>
          <a:ln/>
        </p:spPr>
        <p:txBody>
          <a:bodyPr/>
          <a:lstStyle>
            <a:lvl1pPr>
              <a:defRPr/>
            </a:lvl1pPr>
          </a:lstStyle>
          <a:p>
            <a:pPr>
              <a:defRPr/>
            </a:pPr>
            <a:endParaRPr lang="en-GB"/>
          </a:p>
        </p:txBody>
      </p:sp>
      <p:sp>
        <p:nvSpPr>
          <p:cNvPr id="9" name="Rectangle 6">
            <a:extLst>
              <a:ext uri="{FF2B5EF4-FFF2-40B4-BE49-F238E27FC236}">
                <a16:creationId xmlns:a16="http://schemas.microsoft.com/office/drawing/2014/main" id="{84E7119F-9C38-439D-8653-68A068B5A673}"/>
              </a:ext>
            </a:extLst>
          </p:cNvPr>
          <p:cNvSpPr>
            <a:spLocks noGrp="1" noChangeArrowheads="1"/>
          </p:cNvSpPr>
          <p:nvPr>
            <p:ph type="sldNum" sz="quarter" idx="12"/>
          </p:nvPr>
        </p:nvSpPr>
        <p:spPr>
          <a:ln/>
        </p:spPr>
        <p:txBody>
          <a:bodyPr/>
          <a:lstStyle>
            <a:lvl1pPr>
              <a:defRPr/>
            </a:lvl1pPr>
          </a:lstStyle>
          <a:p>
            <a:fld id="{0677AA61-337B-420F-B034-7FDD08597BC7}" type="slidenum">
              <a:rPr lang="en-GB" altLang="en-US"/>
              <a:pPr/>
              <a:t>‹#›</a:t>
            </a:fld>
            <a:endParaRPr lang="en-GB" altLang="en-US"/>
          </a:p>
        </p:txBody>
      </p:sp>
    </p:spTree>
    <p:extLst>
      <p:ext uri="{BB962C8B-B14F-4D97-AF65-F5344CB8AC3E}">
        <p14:creationId xmlns:p14="http://schemas.microsoft.com/office/powerpoint/2010/main" val="846688970"/>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a:extLst>
              <a:ext uri="{FF2B5EF4-FFF2-40B4-BE49-F238E27FC236}">
                <a16:creationId xmlns:a16="http://schemas.microsoft.com/office/drawing/2014/main" id="{2592B769-5376-4DCD-BB0D-727C77D19097}"/>
              </a:ext>
            </a:extLst>
          </p:cNvPr>
          <p:cNvSpPr>
            <a:spLocks noGrp="1" noChangeArrowheads="1"/>
          </p:cNvSpPr>
          <p:nvPr>
            <p:ph type="dt" sz="half" idx="10"/>
          </p:nvPr>
        </p:nvSpPr>
        <p:spPr>
          <a:ln/>
        </p:spPr>
        <p:txBody>
          <a:bodyPr/>
          <a:lstStyle>
            <a:lvl1pPr>
              <a:defRPr/>
            </a:lvl1pPr>
          </a:lstStyle>
          <a:p>
            <a:pPr>
              <a:defRPr/>
            </a:pPr>
            <a:endParaRPr lang="en-GB"/>
          </a:p>
        </p:txBody>
      </p:sp>
      <p:sp>
        <p:nvSpPr>
          <p:cNvPr id="4" name="Rectangle 5">
            <a:extLst>
              <a:ext uri="{FF2B5EF4-FFF2-40B4-BE49-F238E27FC236}">
                <a16:creationId xmlns:a16="http://schemas.microsoft.com/office/drawing/2014/main" id="{0A8ABEFA-048B-4FA7-ABE7-B0B8AF7164B4}"/>
              </a:ext>
            </a:extLst>
          </p:cNvPr>
          <p:cNvSpPr>
            <a:spLocks noGrp="1" noChangeArrowheads="1"/>
          </p:cNvSpPr>
          <p:nvPr>
            <p:ph type="ftr" sz="quarter" idx="11"/>
          </p:nvPr>
        </p:nvSpPr>
        <p:spPr>
          <a:ln/>
        </p:spPr>
        <p:txBody>
          <a:bodyPr/>
          <a:lstStyle>
            <a:lvl1pPr>
              <a:defRPr/>
            </a:lvl1pPr>
          </a:lstStyle>
          <a:p>
            <a:pPr>
              <a:defRPr/>
            </a:pPr>
            <a:endParaRPr lang="en-GB"/>
          </a:p>
        </p:txBody>
      </p:sp>
      <p:sp>
        <p:nvSpPr>
          <p:cNvPr id="5" name="Rectangle 6">
            <a:extLst>
              <a:ext uri="{FF2B5EF4-FFF2-40B4-BE49-F238E27FC236}">
                <a16:creationId xmlns:a16="http://schemas.microsoft.com/office/drawing/2014/main" id="{A0B8D4E2-01E1-4AC1-AA12-5FD806C63BE0}"/>
              </a:ext>
            </a:extLst>
          </p:cNvPr>
          <p:cNvSpPr>
            <a:spLocks noGrp="1" noChangeArrowheads="1"/>
          </p:cNvSpPr>
          <p:nvPr>
            <p:ph type="sldNum" sz="quarter" idx="12"/>
          </p:nvPr>
        </p:nvSpPr>
        <p:spPr>
          <a:ln/>
        </p:spPr>
        <p:txBody>
          <a:bodyPr/>
          <a:lstStyle>
            <a:lvl1pPr>
              <a:defRPr/>
            </a:lvl1pPr>
          </a:lstStyle>
          <a:p>
            <a:fld id="{681E044C-2EEC-429E-99E4-74120A864427}" type="slidenum">
              <a:rPr lang="en-GB" altLang="en-US"/>
              <a:pPr/>
              <a:t>‹#›</a:t>
            </a:fld>
            <a:endParaRPr lang="en-GB" altLang="en-US"/>
          </a:p>
        </p:txBody>
      </p:sp>
    </p:spTree>
    <p:extLst>
      <p:ext uri="{BB962C8B-B14F-4D97-AF65-F5344CB8AC3E}">
        <p14:creationId xmlns:p14="http://schemas.microsoft.com/office/powerpoint/2010/main" val="1448086427"/>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FD75D042-CDB1-4D17-BFFC-EAD67D57DEEA}"/>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FA7345BA-254A-4AF4-8896-F824ECCEF402}"/>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ED3C068C-8C35-4D5B-A118-A3F5F23B953C}"/>
              </a:ext>
            </a:extLst>
          </p:cNvPr>
          <p:cNvSpPr>
            <a:spLocks noGrp="1" noChangeArrowheads="1"/>
          </p:cNvSpPr>
          <p:nvPr>
            <p:ph type="sldNum" sz="quarter" idx="12"/>
          </p:nvPr>
        </p:nvSpPr>
        <p:spPr>
          <a:ln/>
        </p:spPr>
        <p:txBody>
          <a:bodyPr/>
          <a:lstStyle>
            <a:lvl1pPr>
              <a:defRPr/>
            </a:lvl1pPr>
          </a:lstStyle>
          <a:p>
            <a:fld id="{E48D69DA-90A9-4E78-816F-504BCAC14540}" type="slidenum">
              <a:rPr lang="en-GB" altLang="en-US"/>
              <a:pPr/>
              <a:t>‹#›</a:t>
            </a:fld>
            <a:endParaRPr lang="en-GB" altLang="en-US"/>
          </a:p>
        </p:txBody>
      </p:sp>
    </p:spTree>
    <p:extLst>
      <p:ext uri="{BB962C8B-B14F-4D97-AF65-F5344CB8AC3E}">
        <p14:creationId xmlns:p14="http://schemas.microsoft.com/office/powerpoint/2010/main" val="3533092730"/>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765CF1B1-99D1-4943-9F1A-12AF6EBBE0E8}"/>
              </a:ext>
            </a:extLst>
          </p:cNvPr>
          <p:cNvSpPr>
            <a:spLocks noGrp="1" noChangeArrowheads="1"/>
          </p:cNvSpPr>
          <p:nvPr>
            <p:ph type="dt" sz="half" idx="10"/>
          </p:nvPr>
        </p:nvSpPr>
        <p:spPr>
          <a:ln/>
        </p:spPr>
        <p:txBody>
          <a:bodyPr/>
          <a:lstStyle>
            <a:lvl1pPr>
              <a:defRPr/>
            </a:lvl1pPr>
          </a:lstStyle>
          <a:p>
            <a:pPr>
              <a:defRPr/>
            </a:pPr>
            <a:endParaRPr lang="en-GB"/>
          </a:p>
        </p:txBody>
      </p:sp>
      <p:sp>
        <p:nvSpPr>
          <p:cNvPr id="3" name="Rectangle 5">
            <a:extLst>
              <a:ext uri="{FF2B5EF4-FFF2-40B4-BE49-F238E27FC236}">
                <a16:creationId xmlns:a16="http://schemas.microsoft.com/office/drawing/2014/main" id="{3E52F4BE-6841-4E1A-B0CA-DF4F5C02B85F}"/>
              </a:ext>
            </a:extLst>
          </p:cNvPr>
          <p:cNvSpPr>
            <a:spLocks noGrp="1" noChangeArrowheads="1"/>
          </p:cNvSpPr>
          <p:nvPr>
            <p:ph type="ftr" sz="quarter" idx="11"/>
          </p:nvPr>
        </p:nvSpPr>
        <p:spPr>
          <a:ln/>
        </p:spPr>
        <p:txBody>
          <a:bodyPr/>
          <a:lstStyle>
            <a:lvl1pPr>
              <a:defRPr/>
            </a:lvl1pPr>
          </a:lstStyle>
          <a:p>
            <a:pPr>
              <a:defRPr/>
            </a:pPr>
            <a:endParaRPr lang="en-GB"/>
          </a:p>
        </p:txBody>
      </p:sp>
      <p:sp>
        <p:nvSpPr>
          <p:cNvPr id="4" name="Rectangle 6">
            <a:extLst>
              <a:ext uri="{FF2B5EF4-FFF2-40B4-BE49-F238E27FC236}">
                <a16:creationId xmlns:a16="http://schemas.microsoft.com/office/drawing/2014/main" id="{6BCC5224-8C90-472D-8BC2-B7DF1CC8F176}"/>
              </a:ext>
            </a:extLst>
          </p:cNvPr>
          <p:cNvSpPr>
            <a:spLocks noGrp="1" noChangeArrowheads="1"/>
          </p:cNvSpPr>
          <p:nvPr>
            <p:ph type="sldNum" sz="quarter" idx="12"/>
          </p:nvPr>
        </p:nvSpPr>
        <p:spPr>
          <a:ln/>
        </p:spPr>
        <p:txBody>
          <a:bodyPr/>
          <a:lstStyle>
            <a:lvl1pPr>
              <a:defRPr/>
            </a:lvl1pPr>
          </a:lstStyle>
          <a:p>
            <a:fld id="{562E68BB-D5C7-40BC-B7BF-9A5788C3AC3A}" type="slidenum">
              <a:rPr lang="en-GB" altLang="en-US"/>
              <a:pPr/>
              <a:t>‹#›</a:t>
            </a:fld>
            <a:endParaRPr lang="en-GB" altLang="en-US"/>
          </a:p>
        </p:txBody>
      </p:sp>
    </p:spTree>
    <p:extLst>
      <p:ext uri="{BB962C8B-B14F-4D97-AF65-F5344CB8AC3E}">
        <p14:creationId xmlns:p14="http://schemas.microsoft.com/office/powerpoint/2010/main" val="2302757735"/>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9B79CC9B-5C07-496A-B1A8-A35891258A23}"/>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F103BB4A-5507-4F1D-8CED-B4A46B80F67D}"/>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DA29DA97-6651-4021-83F8-67EAA5272A10}"/>
              </a:ext>
            </a:extLst>
          </p:cNvPr>
          <p:cNvSpPr>
            <a:spLocks noGrp="1" noChangeArrowheads="1"/>
          </p:cNvSpPr>
          <p:nvPr>
            <p:ph type="sldNum" sz="quarter" idx="12"/>
          </p:nvPr>
        </p:nvSpPr>
        <p:spPr>
          <a:ln/>
        </p:spPr>
        <p:txBody>
          <a:bodyPr/>
          <a:lstStyle>
            <a:lvl1pPr>
              <a:defRPr/>
            </a:lvl1pPr>
          </a:lstStyle>
          <a:p>
            <a:fld id="{8979A649-F356-474E-A34B-07E9DF8C0DEA}" type="slidenum">
              <a:rPr lang="en-GB" altLang="en-US"/>
              <a:pPr/>
              <a:t>‹#›</a:t>
            </a:fld>
            <a:endParaRPr lang="en-GB" altLang="en-US"/>
          </a:p>
        </p:txBody>
      </p:sp>
    </p:spTree>
    <p:extLst>
      <p:ext uri="{BB962C8B-B14F-4D97-AF65-F5344CB8AC3E}">
        <p14:creationId xmlns:p14="http://schemas.microsoft.com/office/powerpoint/2010/main" val="3232787089"/>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506C2004-06B3-4B29-829D-B30A22D8AB74}"/>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6D9F1F51-AA90-4351-91CB-9E2CD37F0BAD}"/>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650BEA03-08C3-4B5E-A974-7037A9194A2B}"/>
              </a:ext>
            </a:extLst>
          </p:cNvPr>
          <p:cNvSpPr>
            <a:spLocks noGrp="1" noChangeArrowheads="1"/>
          </p:cNvSpPr>
          <p:nvPr>
            <p:ph type="sldNum" sz="quarter" idx="12"/>
          </p:nvPr>
        </p:nvSpPr>
        <p:spPr>
          <a:ln/>
        </p:spPr>
        <p:txBody>
          <a:bodyPr/>
          <a:lstStyle>
            <a:lvl1pPr>
              <a:defRPr/>
            </a:lvl1pPr>
          </a:lstStyle>
          <a:p>
            <a:fld id="{1B7CF596-9BD3-482A-9CCC-EA2788385AB3}" type="slidenum">
              <a:rPr lang="en-GB" altLang="en-US"/>
              <a:pPr/>
              <a:t>‹#›</a:t>
            </a:fld>
            <a:endParaRPr lang="en-GB" altLang="en-US"/>
          </a:p>
        </p:txBody>
      </p:sp>
    </p:spTree>
    <p:extLst>
      <p:ext uri="{BB962C8B-B14F-4D97-AF65-F5344CB8AC3E}">
        <p14:creationId xmlns:p14="http://schemas.microsoft.com/office/powerpoint/2010/main" val="1620779805"/>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18B31024-1EB6-4944-A789-A8CC126FD38B}"/>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140822DC-ECC0-4753-9B1F-79589B756CD0}"/>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2F43B146-F8E4-41EA-B3C8-3FFA964EEC18}"/>
              </a:ext>
            </a:extLst>
          </p:cNvPr>
          <p:cNvSpPr>
            <a:spLocks noGrp="1" noChangeArrowheads="1"/>
          </p:cNvSpPr>
          <p:nvPr>
            <p:ph type="sldNum" sz="quarter" idx="12"/>
          </p:nvPr>
        </p:nvSpPr>
        <p:spPr>
          <a:ln/>
        </p:spPr>
        <p:txBody>
          <a:bodyPr/>
          <a:lstStyle>
            <a:lvl1pPr>
              <a:defRPr/>
            </a:lvl1pPr>
          </a:lstStyle>
          <a:p>
            <a:fld id="{4A77EC90-BD54-4408-B12C-0B5AB4939BD6}" type="slidenum">
              <a:rPr lang="en-GB" altLang="en-US"/>
              <a:pPr/>
              <a:t>‹#›</a:t>
            </a:fld>
            <a:endParaRPr lang="en-GB" altLang="en-US"/>
          </a:p>
        </p:txBody>
      </p:sp>
    </p:spTree>
    <p:extLst>
      <p:ext uri="{BB962C8B-B14F-4D97-AF65-F5344CB8AC3E}">
        <p14:creationId xmlns:p14="http://schemas.microsoft.com/office/powerpoint/2010/main" val="2985181132"/>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20900D82-141D-4418-8C10-2FBD0CA6233D}"/>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087CBEED-487D-4718-853D-D2EC17B11689}"/>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52044BCF-68BB-44E3-A4A5-46833A5D0DAB}"/>
              </a:ext>
            </a:extLst>
          </p:cNvPr>
          <p:cNvSpPr>
            <a:spLocks noGrp="1" noChangeArrowheads="1"/>
          </p:cNvSpPr>
          <p:nvPr>
            <p:ph type="sldNum" sz="quarter" idx="12"/>
          </p:nvPr>
        </p:nvSpPr>
        <p:spPr>
          <a:ln/>
        </p:spPr>
        <p:txBody>
          <a:bodyPr/>
          <a:lstStyle>
            <a:lvl1pPr>
              <a:defRPr/>
            </a:lvl1pPr>
          </a:lstStyle>
          <a:p>
            <a:fld id="{F8B51A7A-2EAD-4464-8D47-C38006C75F18}" type="slidenum">
              <a:rPr lang="en-GB" altLang="en-US"/>
              <a:pPr/>
              <a:t>‹#›</a:t>
            </a:fld>
            <a:endParaRPr lang="en-GB" altLang="en-US"/>
          </a:p>
        </p:txBody>
      </p:sp>
    </p:spTree>
    <p:extLst>
      <p:ext uri="{BB962C8B-B14F-4D97-AF65-F5344CB8AC3E}">
        <p14:creationId xmlns:p14="http://schemas.microsoft.com/office/powerpoint/2010/main" val="1646285367"/>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lipArt Placeholder 3"/>
          <p:cNvSpPr>
            <a:spLocks noGrp="1"/>
          </p:cNvSpPr>
          <p:nvPr>
            <p:ph type="clipArt" sz="half" idx="2"/>
          </p:nvPr>
        </p:nvSpPr>
        <p:spPr>
          <a:xfrm>
            <a:off x="6197600" y="1981200"/>
            <a:ext cx="5080000" cy="4114800"/>
          </a:xfrm>
        </p:spPr>
        <p:txBody>
          <a:bodyPr/>
          <a:lstStyle/>
          <a:p>
            <a:pPr lvl="0"/>
            <a:endParaRPr lang="en-GB" noProof="0"/>
          </a:p>
        </p:txBody>
      </p:sp>
      <p:sp>
        <p:nvSpPr>
          <p:cNvPr id="5" name="Rectangle 4">
            <a:extLst>
              <a:ext uri="{FF2B5EF4-FFF2-40B4-BE49-F238E27FC236}">
                <a16:creationId xmlns:a16="http://schemas.microsoft.com/office/drawing/2014/main" id="{20B761A7-88ED-47D8-9814-028F04C38F59}"/>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2FB93115-A9E3-4E3F-BD25-E86745EB838D}"/>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16937379-85DF-4992-BB28-92439A1E5CC2}"/>
              </a:ext>
            </a:extLst>
          </p:cNvPr>
          <p:cNvSpPr>
            <a:spLocks noGrp="1" noChangeArrowheads="1"/>
          </p:cNvSpPr>
          <p:nvPr>
            <p:ph type="sldNum" sz="quarter" idx="12"/>
          </p:nvPr>
        </p:nvSpPr>
        <p:spPr>
          <a:ln/>
        </p:spPr>
        <p:txBody>
          <a:bodyPr/>
          <a:lstStyle>
            <a:lvl1pPr>
              <a:defRPr/>
            </a:lvl1pPr>
          </a:lstStyle>
          <a:p>
            <a:fld id="{4D98F755-2CDB-4815-9A6E-FF186407DC6E}" type="slidenum">
              <a:rPr lang="en-GB" altLang="en-US"/>
              <a:pPr/>
              <a:t>‹#›</a:t>
            </a:fld>
            <a:endParaRPr lang="en-GB" altLang="en-US"/>
          </a:p>
        </p:txBody>
      </p:sp>
    </p:spTree>
    <p:extLst>
      <p:ext uri="{BB962C8B-B14F-4D97-AF65-F5344CB8AC3E}">
        <p14:creationId xmlns:p14="http://schemas.microsoft.com/office/powerpoint/2010/main" val="3842224381"/>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14400" y="609600"/>
            <a:ext cx="103632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Rectangle 4">
            <a:extLst>
              <a:ext uri="{FF2B5EF4-FFF2-40B4-BE49-F238E27FC236}">
                <a16:creationId xmlns:a16="http://schemas.microsoft.com/office/drawing/2014/main" id="{76B69349-E6F8-43B3-BBD2-4072E614E726}"/>
              </a:ext>
            </a:extLst>
          </p:cNvPr>
          <p:cNvSpPr>
            <a:spLocks noGrp="1" noChangeArrowheads="1"/>
          </p:cNvSpPr>
          <p:nvPr>
            <p:ph type="dt" sz="half" idx="10"/>
          </p:nvPr>
        </p:nvSpPr>
        <p:spPr>
          <a:ln/>
        </p:spPr>
        <p:txBody>
          <a:bodyPr/>
          <a:lstStyle>
            <a:lvl1pPr>
              <a:defRPr/>
            </a:lvl1pPr>
          </a:lstStyle>
          <a:p>
            <a:pPr>
              <a:defRPr/>
            </a:pPr>
            <a:endParaRPr lang="en-GB"/>
          </a:p>
        </p:txBody>
      </p:sp>
      <p:sp>
        <p:nvSpPr>
          <p:cNvPr id="4" name="Rectangle 5">
            <a:extLst>
              <a:ext uri="{FF2B5EF4-FFF2-40B4-BE49-F238E27FC236}">
                <a16:creationId xmlns:a16="http://schemas.microsoft.com/office/drawing/2014/main" id="{23E32D0D-B178-41F7-BCBD-53F65EA8A0E8}"/>
              </a:ext>
            </a:extLst>
          </p:cNvPr>
          <p:cNvSpPr>
            <a:spLocks noGrp="1" noChangeArrowheads="1"/>
          </p:cNvSpPr>
          <p:nvPr>
            <p:ph type="ftr" sz="quarter" idx="11"/>
          </p:nvPr>
        </p:nvSpPr>
        <p:spPr>
          <a:ln/>
        </p:spPr>
        <p:txBody>
          <a:bodyPr/>
          <a:lstStyle>
            <a:lvl1pPr>
              <a:defRPr/>
            </a:lvl1pPr>
          </a:lstStyle>
          <a:p>
            <a:pPr>
              <a:defRPr/>
            </a:pPr>
            <a:endParaRPr lang="en-GB"/>
          </a:p>
        </p:txBody>
      </p:sp>
      <p:sp>
        <p:nvSpPr>
          <p:cNvPr id="5" name="Rectangle 6">
            <a:extLst>
              <a:ext uri="{FF2B5EF4-FFF2-40B4-BE49-F238E27FC236}">
                <a16:creationId xmlns:a16="http://schemas.microsoft.com/office/drawing/2014/main" id="{E0ED7394-746F-4F26-9DD0-CCAF709870EA}"/>
              </a:ext>
            </a:extLst>
          </p:cNvPr>
          <p:cNvSpPr>
            <a:spLocks noGrp="1" noChangeArrowheads="1"/>
          </p:cNvSpPr>
          <p:nvPr>
            <p:ph type="sldNum" sz="quarter" idx="12"/>
          </p:nvPr>
        </p:nvSpPr>
        <p:spPr>
          <a:ln/>
        </p:spPr>
        <p:txBody>
          <a:bodyPr/>
          <a:lstStyle>
            <a:lvl1pPr>
              <a:defRPr/>
            </a:lvl1pPr>
          </a:lstStyle>
          <a:p>
            <a:fld id="{24676702-397F-48F1-89D1-5C810C6B3683}" type="slidenum">
              <a:rPr lang="en-GB" altLang="en-US"/>
              <a:pPr/>
              <a:t>‹#›</a:t>
            </a:fld>
            <a:endParaRPr lang="en-GB" altLang="en-US"/>
          </a:p>
        </p:txBody>
      </p:sp>
    </p:spTree>
    <p:extLst>
      <p:ext uri="{BB962C8B-B14F-4D97-AF65-F5344CB8AC3E}">
        <p14:creationId xmlns:p14="http://schemas.microsoft.com/office/powerpoint/2010/main" val="207402806"/>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E7E862CF-0585-49EE-8F17-D266BB1A98D1}"/>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D3E1BFC9-F608-4A70-A290-846716FBDD6D}"/>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030C7FDE-5DDE-4C31-AF16-A8692C168406}"/>
              </a:ext>
            </a:extLst>
          </p:cNvPr>
          <p:cNvSpPr>
            <a:spLocks noGrp="1" noChangeArrowheads="1"/>
          </p:cNvSpPr>
          <p:nvPr>
            <p:ph type="sldNum" sz="quarter" idx="12"/>
          </p:nvPr>
        </p:nvSpPr>
        <p:spPr>
          <a:ln/>
        </p:spPr>
        <p:txBody>
          <a:bodyPr/>
          <a:lstStyle>
            <a:lvl1pPr>
              <a:defRPr/>
            </a:lvl1pPr>
          </a:lstStyle>
          <a:p>
            <a:fld id="{B2863E00-51A3-4100-B92D-56A31E79620F}" type="slidenum">
              <a:rPr lang="en-GB" altLang="en-US"/>
              <a:pPr/>
              <a:t>‹#›</a:t>
            </a:fld>
            <a:endParaRPr lang="en-GB" altLang="en-US"/>
          </a:p>
        </p:txBody>
      </p:sp>
    </p:spTree>
    <p:extLst>
      <p:ext uri="{BB962C8B-B14F-4D97-AF65-F5344CB8AC3E}">
        <p14:creationId xmlns:p14="http://schemas.microsoft.com/office/powerpoint/2010/main" val="2746470989"/>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a:extLst>
              <a:ext uri="{FF2B5EF4-FFF2-40B4-BE49-F238E27FC236}">
                <a16:creationId xmlns:a16="http://schemas.microsoft.com/office/drawing/2014/main" id="{E58F0056-9A42-40A0-8AB6-C50059C1EE34}"/>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3A7AD616-CDC8-47E5-A65E-A5E048739901}"/>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0BB5C3AE-50C2-4DCB-8FE9-76B90D88F298}"/>
              </a:ext>
            </a:extLst>
          </p:cNvPr>
          <p:cNvSpPr>
            <a:spLocks noGrp="1" noChangeArrowheads="1"/>
          </p:cNvSpPr>
          <p:nvPr>
            <p:ph type="sldNum" sz="quarter" idx="12"/>
          </p:nvPr>
        </p:nvSpPr>
        <p:spPr>
          <a:ln/>
        </p:spPr>
        <p:txBody>
          <a:bodyPr/>
          <a:lstStyle>
            <a:lvl1pPr>
              <a:defRPr/>
            </a:lvl1pPr>
          </a:lstStyle>
          <a:p>
            <a:fld id="{A38503C9-6C68-4451-8A3A-814E0547BA10}" type="slidenum">
              <a:rPr lang="en-GB" altLang="en-US"/>
              <a:pPr/>
              <a:t>‹#›</a:t>
            </a:fld>
            <a:endParaRPr lang="en-GB" altLang="en-US"/>
          </a:p>
        </p:txBody>
      </p:sp>
    </p:spTree>
    <p:extLst>
      <p:ext uri="{BB962C8B-B14F-4D97-AF65-F5344CB8AC3E}">
        <p14:creationId xmlns:p14="http://schemas.microsoft.com/office/powerpoint/2010/main" val="140846492"/>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a:extLst>
              <a:ext uri="{FF2B5EF4-FFF2-40B4-BE49-F238E27FC236}">
                <a16:creationId xmlns:a16="http://schemas.microsoft.com/office/drawing/2014/main" id="{63AD598F-0C90-4D24-882A-3D991D3D6907}"/>
              </a:ext>
            </a:extLst>
          </p:cNvPr>
          <p:cNvSpPr>
            <a:spLocks noGrp="1" noChangeArrowheads="1"/>
          </p:cNvSpPr>
          <p:nvPr>
            <p:ph type="dt" sz="half" idx="10"/>
          </p:nvPr>
        </p:nvSpPr>
        <p:spPr>
          <a:ln/>
        </p:spPr>
        <p:txBody>
          <a:bodyPr/>
          <a:lstStyle>
            <a:lvl1pPr>
              <a:defRPr/>
            </a:lvl1pPr>
          </a:lstStyle>
          <a:p>
            <a:pPr>
              <a:defRPr/>
            </a:pPr>
            <a:endParaRPr lang="en-GB"/>
          </a:p>
        </p:txBody>
      </p:sp>
      <p:sp>
        <p:nvSpPr>
          <p:cNvPr id="8" name="Rectangle 5">
            <a:extLst>
              <a:ext uri="{FF2B5EF4-FFF2-40B4-BE49-F238E27FC236}">
                <a16:creationId xmlns:a16="http://schemas.microsoft.com/office/drawing/2014/main" id="{653DF65F-67F5-4269-9594-07C299E67389}"/>
              </a:ext>
            </a:extLst>
          </p:cNvPr>
          <p:cNvSpPr>
            <a:spLocks noGrp="1" noChangeArrowheads="1"/>
          </p:cNvSpPr>
          <p:nvPr>
            <p:ph type="ftr" sz="quarter" idx="11"/>
          </p:nvPr>
        </p:nvSpPr>
        <p:spPr>
          <a:ln/>
        </p:spPr>
        <p:txBody>
          <a:bodyPr/>
          <a:lstStyle>
            <a:lvl1pPr>
              <a:defRPr/>
            </a:lvl1pPr>
          </a:lstStyle>
          <a:p>
            <a:pPr>
              <a:defRPr/>
            </a:pPr>
            <a:endParaRPr lang="en-GB"/>
          </a:p>
        </p:txBody>
      </p:sp>
      <p:sp>
        <p:nvSpPr>
          <p:cNvPr id="9" name="Rectangle 6">
            <a:extLst>
              <a:ext uri="{FF2B5EF4-FFF2-40B4-BE49-F238E27FC236}">
                <a16:creationId xmlns:a16="http://schemas.microsoft.com/office/drawing/2014/main" id="{84E7119F-9C38-439D-8653-68A068B5A673}"/>
              </a:ext>
            </a:extLst>
          </p:cNvPr>
          <p:cNvSpPr>
            <a:spLocks noGrp="1" noChangeArrowheads="1"/>
          </p:cNvSpPr>
          <p:nvPr>
            <p:ph type="sldNum" sz="quarter" idx="12"/>
          </p:nvPr>
        </p:nvSpPr>
        <p:spPr>
          <a:ln/>
        </p:spPr>
        <p:txBody>
          <a:bodyPr/>
          <a:lstStyle>
            <a:lvl1pPr>
              <a:defRPr/>
            </a:lvl1pPr>
          </a:lstStyle>
          <a:p>
            <a:fld id="{0677AA61-337B-420F-B034-7FDD08597BC7}" type="slidenum">
              <a:rPr lang="en-GB" altLang="en-US"/>
              <a:pPr/>
              <a:t>‹#›</a:t>
            </a:fld>
            <a:endParaRPr lang="en-GB" altLang="en-US"/>
          </a:p>
        </p:txBody>
      </p:sp>
    </p:spTree>
    <p:extLst>
      <p:ext uri="{BB962C8B-B14F-4D97-AF65-F5344CB8AC3E}">
        <p14:creationId xmlns:p14="http://schemas.microsoft.com/office/powerpoint/2010/main" val="3376275763"/>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a:extLst>
              <a:ext uri="{FF2B5EF4-FFF2-40B4-BE49-F238E27FC236}">
                <a16:creationId xmlns:a16="http://schemas.microsoft.com/office/drawing/2014/main" id="{2592B769-5376-4DCD-BB0D-727C77D19097}"/>
              </a:ext>
            </a:extLst>
          </p:cNvPr>
          <p:cNvSpPr>
            <a:spLocks noGrp="1" noChangeArrowheads="1"/>
          </p:cNvSpPr>
          <p:nvPr>
            <p:ph type="dt" sz="half" idx="10"/>
          </p:nvPr>
        </p:nvSpPr>
        <p:spPr>
          <a:ln/>
        </p:spPr>
        <p:txBody>
          <a:bodyPr/>
          <a:lstStyle>
            <a:lvl1pPr>
              <a:defRPr/>
            </a:lvl1pPr>
          </a:lstStyle>
          <a:p>
            <a:pPr>
              <a:defRPr/>
            </a:pPr>
            <a:endParaRPr lang="en-GB"/>
          </a:p>
        </p:txBody>
      </p:sp>
      <p:sp>
        <p:nvSpPr>
          <p:cNvPr id="4" name="Rectangle 5">
            <a:extLst>
              <a:ext uri="{FF2B5EF4-FFF2-40B4-BE49-F238E27FC236}">
                <a16:creationId xmlns:a16="http://schemas.microsoft.com/office/drawing/2014/main" id="{0A8ABEFA-048B-4FA7-ABE7-B0B8AF7164B4}"/>
              </a:ext>
            </a:extLst>
          </p:cNvPr>
          <p:cNvSpPr>
            <a:spLocks noGrp="1" noChangeArrowheads="1"/>
          </p:cNvSpPr>
          <p:nvPr>
            <p:ph type="ftr" sz="quarter" idx="11"/>
          </p:nvPr>
        </p:nvSpPr>
        <p:spPr>
          <a:ln/>
        </p:spPr>
        <p:txBody>
          <a:bodyPr/>
          <a:lstStyle>
            <a:lvl1pPr>
              <a:defRPr/>
            </a:lvl1pPr>
          </a:lstStyle>
          <a:p>
            <a:pPr>
              <a:defRPr/>
            </a:pPr>
            <a:endParaRPr lang="en-GB"/>
          </a:p>
        </p:txBody>
      </p:sp>
      <p:sp>
        <p:nvSpPr>
          <p:cNvPr id="5" name="Rectangle 6">
            <a:extLst>
              <a:ext uri="{FF2B5EF4-FFF2-40B4-BE49-F238E27FC236}">
                <a16:creationId xmlns:a16="http://schemas.microsoft.com/office/drawing/2014/main" id="{A0B8D4E2-01E1-4AC1-AA12-5FD806C63BE0}"/>
              </a:ext>
            </a:extLst>
          </p:cNvPr>
          <p:cNvSpPr>
            <a:spLocks noGrp="1" noChangeArrowheads="1"/>
          </p:cNvSpPr>
          <p:nvPr>
            <p:ph type="sldNum" sz="quarter" idx="12"/>
          </p:nvPr>
        </p:nvSpPr>
        <p:spPr>
          <a:ln/>
        </p:spPr>
        <p:txBody>
          <a:bodyPr/>
          <a:lstStyle>
            <a:lvl1pPr>
              <a:defRPr/>
            </a:lvl1pPr>
          </a:lstStyle>
          <a:p>
            <a:fld id="{681E044C-2EEC-429E-99E4-74120A864427}" type="slidenum">
              <a:rPr lang="en-GB" altLang="en-US"/>
              <a:pPr/>
              <a:t>‹#›</a:t>
            </a:fld>
            <a:endParaRPr lang="en-GB" altLang="en-US"/>
          </a:p>
        </p:txBody>
      </p:sp>
    </p:spTree>
    <p:extLst>
      <p:ext uri="{BB962C8B-B14F-4D97-AF65-F5344CB8AC3E}">
        <p14:creationId xmlns:p14="http://schemas.microsoft.com/office/powerpoint/2010/main" val="804010250"/>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765CF1B1-99D1-4943-9F1A-12AF6EBBE0E8}"/>
              </a:ext>
            </a:extLst>
          </p:cNvPr>
          <p:cNvSpPr>
            <a:spLocks noGrp="1" noChangeArrowheads="1"/>
          </p:cNvSpPr>
          <p:nvPr>
            <p:ph type="dt" sz="half" idx="10"/>
          </p:nvPr>
        </p:nvSpPr>
        <p:spPr>
          <a:ln/>
        </p:spPr>
        <p:txBody>
          <a:bodyPr/>
          <a:lstStyle>
            <a:lvl1pPr>
              <a:defRPr/>
            </a:lvl1pPr>
          </a:lstStyle>
          <a:p>
            <a:pPr>
              <a:defRPr/>
            </a:pPr>
            <a:endParaRPr lang="en-GB"/>
          </a:p>
        </p:txBody>
      </p:sp>
      <p:sp>
        <p:nvSpPr>
          <p:cNvPr id="3" name="Rectangle 5">
            <a:extLst>
              <a:ext uri="{FF2B5EF4-FFF2-40B4-BE49-F238E27FC236}">
                <a16:creationId xmlns:a16="http://schemas.microsoft.com/office/drawing/2014/main" id="{3E52F4BE-6841-4E1A-B0CA-DF4F5C02B85F}"/>
              </a:ext>
            </a:extLst>
          </p:cNvPr>
          <p:cNvSpPr>
            <a:spLocks noGrp="1" noChangeArrowheads="1"/>
          </p:cNvSpPr>
          <p:nvPr>
            <p:ph type="ftr" sz="quarter" idx="11"/>
          </p:nvPr>
        </p:nvSpPr>
        <p:spPr>
          <a:ln/>
        </p:spPr>
        <p:txBody>
          <a:bodyPr/>
          <a:lstStyle>
            <a:lvl1pPr>
              <a:defRPr/>
            </a:lvl1pPr>
          </a:lstStyle>
          <a:p>
            <a:pPr>
              <a:defRPr/>
            </a:pPr>
            <a:endParaRPr lang="en-GB"/>
          </a:p>
        </p:txBody>
      </p:sp>
      <p:sp>
        <p:nvSpPr>
          <p:cNvPr id="4" name="Rectangle 6">
            <a:extLst>
              <a:ext uri="{FF2B5EF4-FFF2-40B4-BE49-F238E27FC236}">
                <a16:creationId xmlns:a16="http://schemas.microsoft.com/office/drawing/2014/main" id="{6BCC5224-8C90-472D-8BC2-B7DF1CC8F176}"/>
              </a:ext>
            </a:extLst>
          </p:cNvPr>
          <p:cNvSpPr>
            <a:spLocks noGrp="1" noChangeArrowheads="1"/>
          </p:cNvSpPr>
          <p:nvPr>
            <p:ph type="sldNum" sz="quarter" idx="12"/>
          </p:nvPr>
        </p:nvSpPr>
        <p:spPr>
          <a:ln/>
        </p:spPr>
        <p:txBody>
          <a:bodyPr/>
          <a:lstStyle>
            <a:lvl1pPr>
              <a:defRPr/>
            </a:lvl1pPr>
          </a:lstStyle>
          <a:p>
            <a:fld id="{562E68BB-D5C7-40BC-B7BF-9A5788C3AC3A}" type="slidenum">
              <a:rPr lang="en-GB" altLang="en-US"/>
              <a:pPr/>
              <a:t>‹#›</a:t>
            </a:fld>
            <a:endParaRPr lang="en-GB" altLang="en-US"/>
          </a:p>
        </p:txBody>
      </p:sp>
    </p:spTree>
    <p:extLst>
      <p:ext uri="{BB962C8B-B14F-4D97-AF65-F5344CB8AC3E}">
        <p14:creationId xmlns:p14="http://schemas.microsoft.com/office/powerpoint/2010/main" val="1692780727"/>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9B79CC9B-5C07-496A-B1A8-A35891258A23}"/>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F103BB4A-5507-4F1D-8CED-B4A46B80F67D}"/>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DA29DA97-6651-4021-83F8-67EAA5272A10}"/>
              </a:ext>
            </a:extLst>
          </p:cNvPr>
          <p:cNvSpPr>
            <a:spLocks noGrp="1" noChangeArrowheads="1"/>
          </p:cNvSpPr>
          <p:nvPr>
            <p:ph type="sldNum" sz="quarter" idx="12"/>
          </p:nvPr>
        </p:nvSpPr>
        <p:spPr>
          <a:ln/>
        </p:spPr>
        <p:txBody>
          <a:bodyPr/>
          <a:lstStyle>
            <a:lvl1pPr>
              <a:defRPr/>
            </a:lvl1pPr>
          </a:lstStyle>
          <a:p>
            <a:fld id="{8979A649-F356-474E-A34B-07E9DF8C0DEA}" type="slidenum">
              <a:rPr lang="en-GB" altLang="en-US"/>
              <a:pPr/>
              <a:t>‹#›</a:t>
            </a:fld>
            <a:endParaRPr lang="en-GB" altLang="en-US"/>
          </a:p>
        </p:txBody>
      </p:sp>
    </p:spTree>
    <p:extLst>
      <p:ext uri="{BB962C8B-B14F-4D97-AF65-F5344CB8AC3E}">
        <p14:creationId xmlns:p14="http://schemas.microsoft.com/office/powerpoint/2010/main" val="1370277460"/>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506C2004-06B3-4B29-829D-B30A22D8AB74}"/>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6D9F1F51-AA90-4351-91CB-9E2CD37F0BAD}"/>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650BEA03-08C3-4B5E-A974-7037A9194A2B}"/>
              </a:ext>
            </a:extLst>
          </p:cNvPr>
          <p:cNvSpPr>
            <a:spLocks noGrp="1" noChangeArrowheads="1"/>
          </p:cNvSpPr>
          <p:nvPr>
            <p:ph type="sldNum" sz="quarter" idx="12"/>
          </p:nvPr>
        </p:nvSpPr>
        <p:spPr>
          <a:ln/>
        </p:spPr>
        <p:txBody>
          <a:bodyPr/>
          <a:lstStyle>
            <a:lvl1pPr>
              <a:defRPr/>
            </a:lvl1pPr>
          </a:lstStyle>
          <a:p>
            <a:fld id="{1B7CF596-9BD3-482A-9CCC-EA2788385AB3}" type="slidenum">
              <a:rPr lang="en-GB" altLang="en-US"/>
              <a:pPr/>
              <a:t>‹#›</a:t>
            </a:fld>
            <a:endParaRPr lang="en-GB" altLang="en-US"/>
          </a:p>
        </p:txBody>
      </p:sp>
    </p:spTree>
    <p:extLst>
      <p:ext uri="{BB962C8B-B14F-4D97-AF65-F5344CB8AC3E}">
        <p14:creationId xmlns:p14="http://schemas.microsoft.com/office/powerpoint/2010/main" val="1154758730"/>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1.jpe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cstate="email">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5F448418-46C7-4840-A44A-B72419834662}"/>
              </a:ext>
            </a:extLst>
          </p:cNvPr>
          <p:cNvSpPr>
            <a:spLocks noGrp="1" noChangeArrowheads="1"/>
          </p:cNvSpPr>
          <p:nvPr>
            <p:ph type="title"/>
          </p:nvPr>
        </p:nvSpPr>
        <p:spPr bwMode="auto">
          <a:xfrm>
            <a:off x="9144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1027" name="Rectangle 3">
            <a:extLst>
              <a:ext uri="{FF2B5EF4-FFF2-40B4-BE49-F238E27FC236}">
                <a16:creationId xmlns:a16="http://schemas.microsoft.com/office/drawing/2014/main" id="{2815080D-7E68-48AC-AA36-62418BFC4F5D}"/>
              </a:ext>
            </a:extLst>
          </p:cNvPr>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8" name="Rectangle 4">
            <a:extLst>
              <a:ext uri="{FF2B5EF4-FFF2-40B4-BE49-F238E27FC236}">
                <a16:creationId xmlns:a16="http://schemas.microsoft.com/office/drawing/2014/main" id="{E1E87E4E-CAF6-4879-AA29-25873FA306D3}"/>
              </a:ext>
            </a:extLst>
          </p:cNvPr>
          <p:cNvSpPr>
            <a:spLocks noGrp="1" noChangeArrowheads="1"/>
          </p:cNvSpPr>
          <p:nvPr>
            <p:ph type="dt" sz="half" idx="2"/>
          </p:nvPr>
        </p:nvSpPr>
        <p:spPr bwMode="auto">
          <a:xfrm>
            <a:off x="9144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Times New Roman" panose="02020603050405020304" pitchFamily="18" charset="0"/>
                <a:ea typeface="+mn-ea"/>
                <a:cs typeface="+mn-cs"/>
              </a:defRPr>
            </a:lvl1pPr>
          </a:lstStyle>
          <a:p>
            <a:pPr>
              <a:defRPr/>
            </a:pPr>
            <a:endParaRPr lang="en-GB"/>
          </a:p>
        </p:txBody>
      </p:sp>
      <p:sp>
        <p:nvSpPr>
          <p:cNvPr id="1029" name="Rectangle 5">
            <a:extLst>
              <a:ext uri="{FF2B5EF4-FFF2-40B4-BE49-F238E27FC236}">
                <a16:creationId xmlns:a16="http://schemas.microsoft.com/office/drawing/2014/main" id="{8F4EA4C9-FC82-4FB6-B3EA-1598F2F22EA1}"/>
              </a:ext>
            </a:extLst>
          </p:cNvPr>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Times New Roman" panose="02020603050405020304" pitchFamily="18" charset="0"/>
                <a:ea typeface="+mn-ea"/>
                <a:cs typeface="+mn-cs"/>
              </a:defRPr>
            </a:lvl1pPr>
          </a:lstStyle>
          <a:p>
            <a:pPr>
              <a:defRPr/>
            </a:pPr>
            <a:endParaRPr lang="en-GB"/>
          </a:p>
        </p:txBody>
      </p:sp>
      <p:sp>
        <p:nvSpPr>
          <p:cNvPr id="1030" name="Rectangle 6">
            <a:extLst>
              <a:ext uri="{FF2B5EF4-FFF2-40B4-BE49-F238E27FC236}">
                <a16:creationId xmlns:a16="http://schemas.microsoft.com/office/drawing/2014/main" id="{01EA0A9D-D1B3-4414-92AC-7361AAFECD05}"/>
              </a:ext>
            </a:extLst>
          </p:cNvPr>
          <p:cNvSpPr>
            <a:spLocks noGrp="1" noChangeArrowheads="1"/>
          </p:cNvSpPr>
          <p:nvPr>
            <p:ph type="sldNum" sz="quarter" idx="4"/>
          </p:nvPr>
        </p:nvSpPr>
        <p:spPr bwMode="auto">
          <a:xfrm>
            <a:off x="87376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atin typeface="Arial" panose="020B0604020202020204" pitchFamily="34" charset="0"/>
              </a:defRPr>
            </a:lvl1pPr>
          </a:lstStyle>
          <a:p>
            <a:fld id="{997AA446-5858-4C38-B60E-1DEC54448E39}" type="slidenum">
              <a:rPr lang="en-GB" altLang="en-US"/>
              <a:pPr/>
              <a:t>‹#›</a:t>
            </a:fld>
            <a:endParaRPr lang="en-GB" altLang="en-US"/>
          </a:p>
        </p:txBody>
      </p:sp>
    </p:spTree>
    <p:extLst>
      <p:ext uri="{BB962C8B-B14F-4D97-AF65-F5344CB8AC3E}">
        <p14:creationId xmlns:p14="http://schemas.microsoft.com/office/powerpoint/2010/main" val="4127823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ransition>
    <p:fade/>
  </p:transition>
  <p:txStyles>
    <p:titleStyle>
      <a:lvl1pPr algn="ctr" rtl="0" eaLnBrk="0" fontAlgn="base" hangingPunct="0">
        <a:spcBef>
          <a:spcPct val="0"/>
        </a:spcBef>
        <a:spcAft>
          <a:spcPct val="0"/>
        </a:spcAft>
        <a:defRPr sz="4000">
          <a:solidFill>
            <a:schemeClr val="tx2"/>
          </a:solidFill>
          <a:latin typeface="Arial Black"/>
          <a:ea typeface="MS PGothic" panose="020B0600070205080204" pitchFamily="34" charset="-128"/>
          <a:cs typeface="ＭＳ Ｐゴシック" charset="0"/>
        </a:defRPr>
      </a:lvl1pPr>
      <a:lvl2pPr algn="ctr" rtl="0" eaLnBrk="0" fontAlgn="base" hangingPunct="0">
        <a:spcBef>
          <a:spcPct val="0"/>
        </a:spcBef>
        <a:spcAft>
          <a:spcPct val="0"/>
        </a:spcAft>
        <a:defRPr sz="4000">
          <a:solidFill>
            <a:schemeClr val="tx2"/>
          </a:solidFill>
          <a:latin typeface="Arial Black" charset="0"/>
          <a:ea typeface="MS PGothic" panose="020B0600070205080204" pitchFamily="34" charset="-128"/>
          <a:cs typeface="ＭＳ Ｐゴシック" charset="0"/>
        </a:defRPr>
      </a:lvl2pPr>
      <a:lvl3pPr algn="ctr" rtl="0" eaLnBrk="0" fontAlgn="base" hangingPunct="0">
        <a:spcBef>
          <a:spcPct val="0"/>
        </a:spcBef>
        <a:spcAft>
          <a:spcPct val="0"/>
        </a:spcAft>
        <a:defRPr sz="4000">
          <a:solidFill>
            <a:schemeClr val="tx2"/>
          </a:solidFill>
          <a:latin typeface="Arial Black" charset="0"/>
          <a:ea typeface="MS PGothic" panose="020B0600070205080204" pitchFamily="34" charset="-128"/>
          <a:cs typeface="ＭＳ Ｐゴシック" charset="0"/>
        </a:defRPr>
      </a:lvl3pPr>
      <a:lvl4pPr algn="ctr" rtl="0" eaLnBrk="0" fontAlgn="base" hangingPunct="0">
        <a:spcBef>
          <a:spcPct val="0"/>
        </a:spcBef>
        <a:spcAft>
          <a:spcPct val="0"/>
        </a:spcAft>
        <a:defRPr sz="4000">
          <a:solidFill>
            <a:schemeClr val="tx2"/>
          </a:solidFill>
          <a:latin typeface="Arial Black" charset="0"/>
          <a:ea typeface="MS PGothic" panose="020B0600070205080204" pitchFamily="34" charset="-128"/>
          <a:cs typeface="ＭＳ Ｐゴシック" charset="0"/>
        </a:defRPr>
      </a:lvl4pPr>
      <a:lvl5pPr algn="ctr" rtl="0" eaLnBrk="0" fontAlgn="base" hangingPunct="0">
        <a:spcBef>
          <a:spcPct val="0"/>
        </a:spcBef>
        <a:spcAft>
          <a:spcPct val="0"/>
        </a:spcAft>
        <a:defRPr sz="4000">
          <a:solidFill>
            <a:schemeClr val="tx2"/>
          </a:solidFill>
          <a:latin typeface="Arial Black" charset="0"/>
          <a:ea typeface="MS PGothic" panose="020B0600070205080204" pitchFamily="34" charset="-128"/>
          <a:cs typeface="ＭＳ Ｐゴシック"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Arial"/>
          <a:ea typeface="MS PGothic" panose="020B0600070205080204" pitchFamily="34" charset="-128"/>
        </a:defRPr>
      </a:lvl2pPr>
      <a:lvl3pPr marL="1143000" indent="-228600" algn="l" rtl="0" eaLnBrk="0" fontAlgn="base" hangingPunct="0">
        <a:spcBef>
          <a:spcPct val="20000"/>
        </a:spcBef>
        <a:spcAft>
          <a:spcPct val="0"/>
        </a:spcAft>
        <a:buChar char="•"/>
        <a:defRPr sz="2400">
          <a:solidFill>
            <a:schemeClr val="tx1"/>
          </a:solidFill>
          <a:latin typeface="Arial"/>
          <a:ea typeface="MS PGothic" panose="020B0600070205080204" pitchFamily="34" charset="-128"/>
        </a:defRPr>
      </a:lvl3pPr>
      <a:lvl4pPr marL="1600200" indent="-228600" algn="l" rtl="0" eaLnBrk="0" fontAlgn="base" hangingPunct="0">
        <a:spcBef>
          <a:spcPct val="20000"/>
        </a:spcBef>
        <a:spcAft>
          <a:spcPct val="0"/>
        </a:spcAft>
        <a:buChar char="–"/>
        <a:defRPr sz="2000">
          <a:solidFill>
            <a:schemeClr val="tx1"/>
          </a:solidFill>
          <a:latin typeface="Arial"/>
          <a:ea typeface="MS PGothic" panose="020B0600070205080204" pitchFamily="34" charset="-128"/>
        </a:defRPr>
      </a:lvl4pPr>
      <a:lvl5pPr marL="2057400" indent="-228600" algn="l" rtl="0" eaLnBrk="0" fontAlgn="base" hangingPunct="0">
        <a:spcBef>
          <a:spcPct val="20000"/>
        </a:spcBef>
        <a:spcAft>
          <a:spcPct val="0"/>
        </a:spcAft>
        <a:buChar char="»"/>
        <a:defRPr sz="2000">
          <a:solidFill>
            <a:schemeClr val="tx1"/>
          </a:solidFill>
          <a:latin typeface="Arial"/>
          <a:ea typeface="MS PGothic" panose="020B0600070205080204" pitchFamily="34"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5"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5F448418-46C7-4840-A44A-B72419834662}"/>
              </a:ext>
            </a:extLst>
          </p:cNvPr>
          <p:cNvSpPr>
            <a:spLocks noGrp="1" noChangeArrowheads="1"/>
          </p:cNvSpPr>
          <p:nvPr>
            <p:ph type="title"/>
          </p:nvPr>
        </p:nvSpPr>
        <p:spPr bwMode="auto">
          <a:xfrm>
            <a:off x="9144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1027" name="Rectangle 3">
            <a:extLst>
              <a:ext uri="{FF2B5EF4-FFF2-40B4-BE49-F238E27FC236}">
                <a16:creationId xmlns:a16="http://schemas.microsoft.com/office/drawing/2014/main" id="{2815080D-7E68-48AC-AA36-62418BFC4F5D}"/>
              </a:ext>
            </a:extLst>
          </p:cNvPr>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8" name="Rectangle 4">
            <a:extLst>
              <a:ext uri="{FF2B5EF4-FFF2-40B4-BE49-F238E27FC236}">
                <a16:creationId xmlns:a16="http://schemas.microsoft.com/office/drawing/2014/main" id="{E1E87E4E-CAF6-4879-AA29-25873FA306D3}"/>
              </a:ext>
            </a:extLst>
          </p:cNvPr>
          <p:cNvSpPr>
            <a:spLocks noGrp="1" noChangeArrowheads="1"/>
          </p:cNvSpPr>
          <p:nvPr>
            <p:ph type="dt" sz="half" idx="2"/>
          </p:nvPr>
        </p:nvSpPr>
        <p:spPr bwMode="auto">
          <a:xfrm>
            <a:off x="9144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Times New Roman" panose="02020603050405020304" pitchFamily="18" charset="0"/>
                <a:ea typeface="+mn-ea"/>
                <a:cs typeface="+mn-cs"/>
              </a:defRPr>
            </a:lvl1pPr>
          </a:lstStyle>
          <a:p>
            <a:pPr>
              <a:defRPr/>
            </a:pPr>
            <a:endParaRPr lang="en-GB"/>
          </a:p>
        </p:txBody>
      </p:sp>
      <p:sp>
        <p:nvSpPr>
          <p:cNvPr id="1029" name="Rectangle 5">
            <a:extLst>
              <a:ext uri="{FF2B5EF4-FFF2-40B4-BE49-F238E27FC236}">
                <a16:creationId xmlns:a16="http://schemas.microsoft.com/office/drawing/2014/main" id="{8F4EA4C9-FC82-4FB6-B3EA-1598F2F22EA1}"/>
              </a:ext>
            </a:extLst>
          </p:cNvPr>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Times New Roman" panose="02020603050405020304" pitchFamily="18" charset="0"/>
                <a:ea typeface="+mn-ea"/>
                <a:cs typeface="+mn-cs"/>
              </a:defRPr>
            </a:lvl1pPr>
          </a:lstStyle>
          <a:p>
            <a:pPr>
              <a:defRPr/>
            </a:pPr>
            <a:endParaRPr lang="en-GB"/>
          </a:p>
        </p:txBody>
      </p:sp>
      <p:sp>
        <p:nvSpPr>
          <p:cNvPr id="1030" name="Rectangle 6">
            <a:extLst>
              <a:ext uri="{FF2B5EF4-FFF2-40B4-BE49-F238E27FC236}">
                <a16:creationId xmlns:a16="http://schemas.microsoft.com/office/drawing/2014/main" id="{01EA0A9D-D1B3-4414-92AC-7361AAFECD05}"/>
              </a:ext>
            </a:extLst>
          </p:cNvPr>
          <p:cNvSpPr>
            <a:spLocks noGrp="1" noChangeArrowheads="1"/>
          </p:cNvSpPr>
          <p:nvPr>
            <p:ph type="sldNum" sz="quarter" idx="4"/>
          </p:nvPr>
        </p:nvSpPr>
        <p:spPr bwMode="auto">
          <a:xfrm>
            <a:off x="87376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atin typeface="Arial" panose="020B0604020202020204" pitchFamily="34" charset="0"/>
              </a:defRPr>
            </a:lvl1pPr>
          </a:lstStyle>
          <a:p>
            <a:fld id="{997AA446-5858-4C38-B60E-1DEC54448E39}" type="slidenum">
              <a:rPr lang="en-GB" altLang="en-US"/>
              <a:pPr/>
              <a:t>‹#›</a:t>
            </a:fld>
            <a:endParaRPr lang="en-GB" altLang="en-US"/>
          </a:p>
        </p:txBody>
      </p:sp>
    </p:spTree>
    <p:extLst>
      <p:ext uri="{BB962C8B-B14F-4D97-AF65-F5344CB8AC3E}">
        <p14:creationId xmlns:p14="http://schemas.microsoft.com/office/powerpoint/2010/main" val="291807317"/>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p:transition>
    <p:fade/>
  </p:transition>
  <p:txStyles>
    <p:titleStyle>
      <a:lvl1pPr algn="ctr" rtl="0" eaLnBrk="0" fontAlgn="base" hangingPunct="0">
        <a:spcBef>
          <a:spcPct val="0"/>
        </a:spcBef>
        <a:spcAft>
          <a:spcPct val="0"/>
        </a:spcAft>
        <a:defRPr sz="4000">
          <a:solidFill>
            <a:schemeClr val="tx2"/>
          </a:solidFill>
          <a:latin typeface="Arial Black"/>
          <a:ea typeface="MS PGothic" panose="020B0600070205080204" pitchFamily="34" charset="-128"/>
          <a:cs typeface="ＭＳ Ｐゴシック" charset="0"/>
        </a:defRPr>
      </a:lvl1pPr>
      <a:lvl2pPr algn="ctr" rtl="0" eaLnBrk="0" fontAlgn="base" hangingPunct="0">
        <a:spcBef>
          <a:spcPct val="0"/>
        </a:spcBef>
        <a:spcAft>
          <a:spcPct val="0"/>
        </a:spcAft>
        <a:defRPr sz="4000">
          <a:solidFill>
            <a:schemeClr val="tx2"/>
          </a:solidFill>
          <a:latin typeface="Arial Black" charset="0"/>
          <a:ea typeface="MS PGothic" panose="020B0600070205080204" pitchFamily="34" charset="-128"/>
          <a:cs typeface="ＭＳ Ｐゴシック" charset="0"/>
        </a:defRPr>
      </a:lvl2pPr>
      <a:lvl3pPr algn="ctr" rtl="0" eaLnBrk="0" fontAlgn="base" hangingPunct="0">
        <a:spcBef>
          <a:spcPct val="0"/>
        </a:spcBef>
        <a:spcAft>
          <a:spcPct val="0"/>
        </a:spcAft>
        <a:defRPr sz="4000">
          <a:solidFill>
            <a:schemeClr val="tx2"/>
          </a:solidFill>
          <a:latin typeface="Arial Black" charset="0"/>
          <a:ea typeface="MS PGothic" panose="020B0600070205080204" pitchFamily="34" charset="-128"/>
          <a:cs typeface="ＭＳ Ｐゴシック" charset="0"/>
        </a:defRPr>
      </a:lvl3pPr>
      <a:lvl4pPr algn="ctr" rtl="0" eaLnBrk="0" fontAlgn="base" hangingPunct="0">
        <a:spcBef>
          <a:spcPct val="0"/>
        </a:spcBef>
        <a:spcAft>
          <a:spcPct val="0"/>
        </a:spcAft>
        <a:defRPr sz="4000">
          <a:solidFill>
            <a:schemeClr val="tx2"/>
          </a:solidFill>
          <a:latin typeface="Arial Black" charset="0"/>
          <a:ea typeface="MS PGothic" panose="020B0600070205080204" pitchFamily="34" charset="-128"/>
          <a:cs typeface="ＭＳ Ｐゴシック" charset="0"/>
        </a:defRPr>
      </a:lvl4pPr>
      <a:lvl5pPr algn="ctr" rtl="0" eaLnBrk="0" fontAlgn="base" hangingPunct="0">
        <a:spcBef>
          <a:spcPct val="0"/>
        </a:spcBef>
        <a:spcAft>
          <a:spcPct val="0"/>
        </a:spcAft>
        <a:defRPr sz="4000">
          <a:solidFill>
            <a:schemeClr val="tx2"/>
          </a:solidFill>
          <a:latin typeface="Arial Black" charset="0"/>
          <a:ea typeface="MS PGothic" panose="020B0600070205080204" pitchFamily="34" charset="-128"/>
          <a:cs typeface="ＭＳ Ｐゴシック"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Arial"/>
          <a:ea typeface="MS PGothic" panose="020B0600070205080204" pitchFamily="34" charset="-128"/>
        </a:defRPr>
      </a:lvl2pPr>
      <a:lvl3pPr marL="1143000" indent="-228600" algn="l" rtl="0" eaLnBrk="0" fontAlgn="base" hangingPunct="0">
        <a:spcBef>
          <a:spcPct val="20000"/>
        </a:spcBef>
        <a:spcAft>
          <a:spcPct val="0"/>
        </a:spcAft>
        <a:buChar char="•"/>
        <a:defRPr sz="2400">
          <a:solidFill>
            <a:schemeClr val="tx1"/>
          </a:solidFill>
          <a:latin typeface="Arial"/>
          <a:ea typeface="MS PGothic" panose="020B0600070205080204" pitchFamily="34" charset="-128"/>
        </a:defRPr>
      </a:lvl3pPr>
      <a:lvl4pPr marL="1600200" indent="-228600" algn="l" rtl="0" eaLnBrk="0" fontAlgn="base" hangingPunct="0">
        <a:spcBef>
          <a:spcPct val="20000"/>
        </a:spcBef>
        <a:spcAft>
          <a:spcPct val="0"/>
        </a:spcAft>
        <a:buChar char="–"/>
        <a:defRPr sz="2000">
          <a:solidFill>
            <a:schemeClr val="tx1"/>
          </a:solidFill>
          <a:latin typeface="Arial"/>
          <a:ea typeface="MS PGothic" panose="020B0600070205080204" pitchFamily="34" charset="-128"/>
        </a:defRPr>
      </a:lvl4pPr>
      <a:lvl5pPr marL="2057400" indent="-228600" algn="l" rtl="0" eaLnBrk="0" fontAlgn="base" hangingPunct="0">
        <a:spcBef>
          <a:spcPct val="20000"/>
        </a:spcBef>
        <a:spcAft>
          <a:spcPct val="0"/>
        </a:spcAft>
        <a:buChar char="»"/>
        <a:defRPr sz="2000">
          <a:solidFill>
            <a:schemeClr val="tx1"/>
          </a:solidFill>
          <a:latin typeface="Arial"/>
          <a:ea typeface="MS PGothic" panose="020B0600070205080204" pitchFamily="34"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hyperlink" Target="https://www.youtube.com/watch?v=Nb25SFWI3LA" TargetMode="External"/><Relationship Id="rId5" Type="http://schemas.openxmlformats.org/officeDocument/2006/relationships/image" Target="../media/image9.png"/><Relationship Id="rId4" Type="http://schemas.openxmlformats.org/officeDocument/2006/relationships/hyperlink" Target="https://www.youtube.com/watch?v=8nxzlXb0608"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678321CB-5E03-42AB-8E78-6B4C28CC21BD}"/>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356305" y="463794"/>
            <a:ext cx="3240088" cy="244157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9" name="Text Box 2">
            <a:extLst>
              <a:ext uri="{FF2B5EF4-FFF2-40B4-BE49-F238E27FC236}">
                <a16:creationId xmlns:a16="http://schemas.microsoft.com/office/drawing/2014/main" id="{6D12BB13-B5F2-46DF-889A-1ABBF2033DCF}"/>
              </a:ext>
            </a:extLst>
          </p:cNvPr>
          <p:cNvSpPr txBox="1">
            <a:spLocks noChangeArrowheads="1"/>
          </p:cNvSpPr>
          <p:nvPr/>
        </p:nvSpPr>
        <p:spPr bwMode="auto">
          <a:xfrm>
            <a:off x="7356306" y="3075468"/>
            <a:ext cx="3240088" cy="2441576"/>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24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NATIONAL MONUMENT AGAINST VIOLENCE AND AGGRESSION</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altLang="en-US" sz="24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24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THE KNIFE ANGEL</a:t>
            </a:r>
            <a:endPar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10" name="Text Box 5">
            <a:extLst>
              <a:ext uri="{FF2B5EF4-FFF2-40B4-BE49-F238E27FC236}">
                <a16:creationId xmlns:a16="http://schemas.microsoft.com/office/drawing/2014/main" id="{BBFF1B79-7FB0-4593-AD35-51C75F690C31}"/>
              </a:ext>
            </a:extLst>
          </p:cNvPr>
          <p:cNvSpPr txBox="1">
            <a:spLocks noChangeArrowheads="1"/>
          </p:cNvSpPr>
          <p:nvPr/>
        </p:nvSpPr>
        <p:spPr bwMode="auto">
          <a:xfrm>
            <a:off x="7356305" y="5687142"/>
            <a:ext cx="3240088" cy="745302"/>
          </a:xfrm>
          <a:prstGeom prst="rect">
            <a:avLst/>
          </a:prstGeom>
          <a:solidFill>
            <a:srgbClr val="FFFFFF"/>
          </a:solidFill>
          <a:ln>
            <a:noFill/>
          </a:ln>
          <a:extLst>
            <a:ext uri="{91240B29-F687-4F45-9708-019B960494DF}">
              <a14:hiddenLine xmlns:a14="http://schemas.microsoft.com/office/drawing/2010/main" w="6350" algn="ctr">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1800" b="1" i="0" u="none" strike="noStrike" kern="1200" cap="none" spc="0" normalizeH="0" baseline="0" noProof="0" dirty="0">
                <a:ln>
                  <a:noFill/>
                </a:ln>
                <a:solidFill>
                  <a:srgbClr val="201F1E"/>
                </a:solidFill>
                <a:effectLst/>
                <a:uLnTx/>
                <a:uFillTx/>
                <a:latin typeface="Arial" panose="020B0604020202020204" pitchFamily="34" charset="0"/>
                <a:ea typeface="+mn-ea"/>
                <a:cs typeface="+mn-cs"/>
              </a:rPr>
              <a:t>Blackburn Cathedral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1800" b="1" i="0" u="none" strike="noStrike" kern="1200" cap="none" spc="0" normalizeH="0" baseline="0" noProof="0" dirty="0">
                <a:ln>
                  <a:noFill/>
                </a:ln>
                <a:solidFill>
                  <a:srgbClr val="201F1E"/>
                </a:solidFill>
                <a:effectLst/>
                <a:uLnTx/>
                <a:uFillTx/>
                <a:latin typeface="Arial" panose="020B0604020202020204" pitchFamily="34" charset="0"/>
                <a:ea typeface="+mn-ea"/>
                <a:cs typeface="+mn-cs"/>
              </a:rPr>
              <a:t>4</a:t>
            </a:r>
            <a:r>
              <a:rPr kumimoji="0" lang="en-GB" altLang="en-US" sz="1800" b="1" i="0" u="none" strike="noStrike" kern="1200" cap="none" spc="0" normalizeH="0" baseline="30000" noProof="0" dirty="0">
                <a:ln>
                  <a:noFill/>
                </a:ln>
                <a:solidFill>
                  <a:srgbClr val="201F1E"/>
                </a:solidFill>
                <a:effectLst/>
                <a:uLnTx/>
                <a:uFillTx/>
                <a:latin typeface="Arial" panose="020B0604020202020204" pitchFamily="34" charset="0"/>
                <a:ea typeface="+mn-ea"/>
                <a:cs typeface="+mn-cs"/>
              </a:rPr>
              <a:t>th</a:t>
            </a:r>
            <a:r>
              <a:rPr kumimoji="0" lang="en-GB" altLang="en-US" sz="1800" b="1" i="0" u="none" strike="noStrike" kern="1200" cap="none" spc="0" normalizeH="0" baseline="0" noProof="0" dirty="0">
                <a:ln>
                  <a:noFill/>
                </a:ln>
                <a:solidFill>
                  <a:srgbClr val="201F1E"/>
                </a:solidFill>
                <a:effectLst/>
                <a:uLnTx/>
                <a:uFillTx/>
                <a:latin typeface="Arial" panose="020B0604020202020204" pitchFamily="34" charset="0"/>
                <a:ea typeface="+mn-ea"/>
                <a:cs typeface="+mn-cs"/>
              </a:rPr>
              <a:t>-29</a:t>
            </a:r>
            <a:r>
              <a:rPr kumimoji="0" lang="en-GB" altLang="en-US" sz="1800" b="1" i="0" u="none" strike="noStrike" kern="1200" cap="none" spc="0" normalizeH="0" baseline="30000" noProof="0" dirty="0">
                <a:ln>
                  <a:noFill/>
                </a:ln>
                <a:solidFill>
                  <a:srgbClr val="201F1E"/>
                </a:solidFill>
                <a:effectLst/>
                <a:uLnTx/>
                <a:uFillTx/>
                <a:latin typeface="Arial" panose="020B0604020202020204" pitchFamily="34" charset="0"/>
                <a:ea typeface="+mn-ea"/>
                <a:cs typeface="+mn-cs"/>
              </a:rPr>
              <a:t>th</a:t>
            </a:r>
            <a:r>
              <a:rPr kumimoji="0" lang="en-GB" altLang="en-US" sz="1800" b="1" i="0" u="none" strike="noStrike" kern="1200" cap="none" spc="0" normalizeH="0" baseline="0" noProof="0" dirty="0">
                <a:ln>
                  <a:noFill/>
                </a:ln>
                <a:solidFill>
                  <a:srgbClr val="201F1E"/>
                </a:solidFill>
                <a:effectLst/>
                <a:uLnTx/>
                <a:uFillTx/>
                <a:latin typeface="Arial" panose="020B0604020202020204" pitchFamily="34" charset="0"/>
                <a:ea typeface="+mn-ea"/>
                <a:cs typeface="+mn-cs"/>
              </a:rPr>
              <a:t> November 2021</a:t>
            </a:r>
            <a:endPar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pic>
        <p:nvPicPr>
          <p:cNvPr id="2" name="Picture 1">
            <a:extLst>
              <a:ext uri="{FF2B5EF4-FFF2-40B4-BE49-F238E27FC236}">
                <a16:creationId xmlns:a16="http://schemas.microsoft.com/office/drawing/2014/main" id="{9349F5E4-23DE-47D6-803C-E5F98134486D}"/>
              </a:ext>
            </a:extLst>
          </p:cNvPr>
          <p:cNvPicPr>
            <a:picLocks noChangeAspect="1"/>
          </p:cNvPicPr>
          <p:nvPr/>
        </p:nvPicPr>
        <p:blipFill>
          <a:blip r:embed="rId3"/>
          <a:stretch>
            <a:fillRect/>
          </a:stretch>
        </p:blipFill>
        <p:spPr>
          <a:xfrm>
            <a:off x="1234028" y="0"/>
            <a:ext cx="4568483" cy="6858000"/>
          </a:xfrm>
          <a:prstGeom prst="rect">
            <a:avLst/>
          </a:prstGeom>
        </p:spPr>
      </p:pic>
    </p:spTree>
    <p:extLst>
      <p:ext uri="{BB962C8B-B14F-4D97-AF65-F5344CB8AC3E}">
        <p14:creationId xmlns:p14="http://schemas.microsoft.com/office/powerpoint/2010/main" val="302793797"/>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BD121DE-8BE8-4B7F-A398-4287A4DACE9A}"/>
              </a:ext>
            </a:extLst>
          </p:cNvPr>
          <p:cNvSpPr>
            <a:spLocks noGrp="1"/>
          </p:cNvSpPr>
          <p:nvPr>
            <p:ph type="title"/>
          </p:nvPr>
        </p:nvSpPr>
        <p:spPr>
          <a:xfrm>
            <a:off x="3234601" y="475927"/>
            <a:ext cx="8744623" cy="1238762"/>
          </a:xfrm>
          <a:extLst>
            <a:ext uri="{FAA26D3D-D897-4be2-8F04-BA451C77F1D7}"/>
          </a:extLst>
        </p:spPr>
        <p:txBody>
          <a:bodyPr/>
          <a:lstStyle/>
          <a:p>
            <a:pPr>
              <a:defRPr/>
            </a:pPr>
            <a:r>
              <a:rPr lang="en-GB" b="1" dirty="0">
                <a:effectLst>
                  <a:outerShdw blurRad="38100" dist="38100" dir="2700000" algn="tl">
                    <a:srgbClr val="000000">
                      <a:alpha val="43137"/>
                    </a:srgbClr>
                  </a:outerShdw>
                </a:effectLst>
                <a:ea typeface="+mj-ea"/>
                <a:cs typeface="+mj-cs"/>
              </a:rPr>
              <a:t>Trauma, Harm and Resilience</a:t>
            </a:r>
            <a:br>
              <a:rPr lang="en-GB" b="1" dirty="0">
                <a:effectLst>
                  <a:outerShdw blurRad="38100" dist="38100" dir="2700000" algn="tl">
                    <a:srgbClr val="000000">
                      <a:alpha val="43137"/>
                    </a:srgbClr>
                  </a:outerShdw>
                </a:effectLst>
                <a:ea typeface="+mj-ea"/>
                <a:cs typeface="+mj-cs"/>
              </a:rPr>
            </a:br>
            <a:r>
              <a:rPr lang="en-GB" b="1" dirty="0">
                <a:effectLst>
                  <a:outerShdw blurRad="38100" dist="38100" dir="2700000" algn="tl">
                    <a:srgbClr val="000000">
                      <a:alpha val="43137"/>
                    </a:srgbClr>
                  </a:outerShdw>
                </a:effectLst>
                <a:ea typeface="+mj-ea"/>
                <a:cs typeface="+mj-cs"/>
              </a:rPr>
              <a:t>Additional Resources</a:t>
            </a:r>
            <a:endParaRPr lang="en-GB" dirty="0">
              <a:ea typeface="+mj-ea"/>
              <a:cs typeface="+mj-cs"/>
            </a:endParaRPr>
          </a:p>
        </p:txBody>
      </p:sp>
      <p:pic>
        <p:nvPicPr>
          <p:cNvPr id="12" name="Picture 2">
            <a:extLst>
              <a:ext uri="{FF2B5EF4-FFF2-40B4-BE49-F238E27FC236}">
                <a16:creationId xmlns:a16="http://schemas.microsoft.com/office/drawing/2014/main" id="{5A95AB9E-F305-4D87-B6F2-E997F2B4A4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1970" y="147278"/>
            <a:ext cx="2770187" cy="2087481"/>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4" name="Picture 3">
            <a:extLst>
              <a:ext uri="{FF2B5EF4-FFF2-40B4-BE49-F238E27FC236}">
                <a16:creationId xmlns:a16="http://schemas.microsoft.com/office/drawing/2014/main" id="{C874DB25-F9E6-42C5-B89D-DAEE6A7D2A9B}"/>
              </a:ext>
            </a:extLst>
          </p:cNvPr>
          <p:cNvPicPr>
            <a:picLocks noChangeAspect="1"/>
          </p:cNvPicPr>
          <p:nvPr/>
        </p:nvPicPr>
        <p:blipFill>
          <a:blip r:embed="rId3"/>
          <a:stretch>
            <a:fillRect/>
          </a:stretch>
        </p:blipFill>
        <p:spPr>
          <a:xfrm>
            <a:off x="648251" y="2370881"/>
            <a:ext cx="2097623" cy="1842304"/>
          </a:xfrm>
          <a:prstGeom prst="rect">
            <a:avLst/>
          </a:prstGeom>
        </p:spPr>
      </p:pic>
      <p:sp>
        <p:nvSpPr>
          <p:cNvPr id="8" name="TextBox 7">
            <a:extLst>
              <a:ext uri="{FF2B5EF4-FFF2-40B4-BE49-F238E27FC236}">
                <a16:creationId xmlns:a16="http://schemas.microsoft.com/office/drawing/2014/main" id="{0206B908-5881-4D98-8A59-3B6B24FDA523}"/>
              </a:ext>
            </a:extLst>
          </p:cNvPr>
          <p:cNvSpPr txBox="1"/>
          <p:nvPr/>
        </p:nvSpPr>
        <p:spPr>
          <a:xfrm>
            <a:off x="3495174" y="2608419"/>
            <a:ext cx="6094070" cy="369332"/>
          </a:xfrm>
          <a:prstGeom prst="rect">
            <a:avLst/>
          </a:prstGeom>
          <a:noFill/>
        </p:spPr>
        <p:txBody>
          <a:bodyPr wrap="square">
            <a:spAutoFit/>
          </a:bodyPr>
          <a:lstStyle/>
          <a:p>
            <a:r>
              <a:rPr lang="en-GB" dirty="0">
                <a:solidFill>
                  <a:srgbClr val="7030A0"/>
                </a:solidFill>
                <a:hlinkClick r:id="rId4">
                  <a:extLst>
                    <a:ext uri="{A12FA001-AC4F-418D-AE19-62706E023703}">
                      <ahyp:hlinkClr xmlns:ahyp="http://schemas.microsoft.com/office/drawing/2018/hyperlinkcolor" val="tx"/>
                    </a:ext>
                  </a:extLst>
                </a:hlinkClick>
              </a:rPr>
              <a:t>https://www.youtube.com/watch?v=8nxzlXb0608</a:t>
            </a:r>
            <a:r>
              <a:rPr lang="en-GB" dirty="0">
                <a:solidFill>
                  <a:srgbClr val="7030A0"/>
                </a:solidFill>
              </a:rPr>
              <a:t> </a:t>
            </a:r>
          </a:p>
        </p:txBody>
      </p:sp>
      <p:sp>
        <p:nvSpPr>
          <p:cNvPr id="10" name="TextBox 9">
            <a:extLst>
              <a:ext uri="{FF2B5EF4-FFF2-40B4-BE49-F238E27FC236}">
                <a16:creationId xmlns:a16="http://schemas.microsoft.com/office/drawing/2014/main" id="{4561ED3E-BFF7-4ED4-9231-35B044E6E1DD}"/>
              </a:ext>
            </a:extLst>
          </p:cNvPr>
          <p:cNvSpPr txBox="1"/>
          <p:nvPr/>
        </p:nvSpPr>
        <p:spPr>
          <a:xfrm>
            <a:off x="647064" y="3962789"/>
            <a:ext cx="2097623" cy="369332"/>
          </a:xfrm>
          <a:prstGeom prst="rect">
            <a:avLst/>
          </a:prstGeom>
          <a:solidFill>
            <a:schemeClr val="bg2">
              <a:lumMod val="75000"/>
            </a:schemeClr>
          </a:solidFill>
        </p:spPr>
        <p:txBody>
          <a:bodyPr wrap="square" rtlCol="0">
            <a:spAutoFit/>
          </a:bodyPr>
          <a:lstStyle/>
          <a:p>
            <a:pPr algn="ctr"/>
            <a:r>
              <a:rPr lang="en-GB" b="1" dirty="0">
                <a:solidFill>
                  <a:schemeClr val="bg1"/>
                </a:solidFill>
                <a:latin typeface="Calibri" panose="020F0502020204030204" pitchFamily="34" charset="0"/>
                <a:cs typeface="Calibri" panose="020F0502020204030204" pitchFamily="34" charset="0"/>
              </a:rPr>
              <a:t>The Family’s Story</a:t>
            </a:r>
          </a:p>
        </p:txBody>
      </p:sp>
      <p:pic>
        <p:nvPicPr>
          <p:cNvPr id="14" name="Picture 13">
            <a:extLst>
              <a:ext uri="{FF2B5EF4-FFF2-40B4-BE49-F238E27FC236}">
                <a16:creationId xmlns:a16="http://schemas.microsoft.com/office/drawing/2014/main" id="{3D5D0ED1-D2FC-4BE9-A05B-F6EA7F1C3650}"/>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24792" y="4492775"/>
            <a:ext cx="2141688" cy="1498952"/>
          </a:xfrm>
          <a:prstGeom prst="rect">
            <a:avLst/>
          </a:prstGeom>
        </p:spPr>
      </p:pic>
      <p:sp>
        <p:nvSpPr>
          <p:cNvPr id="15" name="TextBox 14">
            <a:extLst>
              <a:ext uri="{FF2B5EF4-FFF2-40B4-BE49-F238E27FC236}">
                <a16:creationId xmlns:a16="http://schemas.microsoft.com/office/drawing/2014/main" id="{44EBECB5-35BC-414B-90CC-B9026F6A821E}"/>
              </a:ext>
            </a:extLst>
          </p:cNvPr>
          <p:cNvSpPr txBox="1"/>
          <p:nvPr/>
        </p:nvSpPr>
        <p:spPr>
          <a:xfrm>
            <a:off x="624792" y="5980450"/>
            <a:ext cx="2141688" cy="369332"/>
          </a:xfrm>
          <a:prstGeom prst="rect">
            <a:avLst/>
          </a:prstGeom>
          <a:solidFill>
            <a:schemeClr val="bg2">
              <a:lumMod val="75000"/>
            </a:schemeClr>
          </a:solidFill>
        </p:spPr>
        <p:txBody>
          <a:bodyPr wrap="square" rtlCol="0">
            <a:spAutoFit/>
          </a:bodyPr>
          <a:lstStyle/>
          <a:p>
            <a:pPr algn="ctr"/>
            <a:r>
              <a:rPr lang="en-GB" b="1" dirty="0">
                <a:solidFill>
                  <a:schemeClr val="bg1"/>
                </a:solidFill>
                <a:latin typeface="Calibri" panose="020F0502020204030204" pitchFamily="34" charset="0"/>
                <a:cs typeface="Calibri" panose="020F0502020204030204" pitchFamily="34" charset="0"/>
              </a:rPr>
              <a:t>The Victim’s Story</a:t>
            </a:r>
          </a:p>
        </p:txBody>
      </p:sp>
      <p:sp>
        <p:nvSpPr>
          <p:cNvPr id="16" name="TextBox 15">
            <a:extLst>
              <a:ext uri="{FF2B5EF4-FFF2-40B4-BE49-F238E27FC236}">
                <a16:creationId xmlns:a16="http://schemas.microsoft.com/office/drawing/2014/main" id="{D41E9538-17B9-4976-91A1-711D6726ED25}"/>
              </a:ext>
            </a:extLst>
          </p:cNvPr>
          <p:cNvSpPr txBox="1"/>
          <p:nvPr/>
        </p:nvSpPr>
        <p:spPr>
          <a:xfrm>
            <a:off x="3495174" y="5057585"/>
            <a:ext cx="6093994" cy="369332"/>
          </a:xfrm>
          <a:prstGeom prst="rect">
            <a:avLst/>
          </a:prstGeom>
          <a:noFill/>
        </p:spPr>
        <p:txBody>
          <a:bodyPr wrap="square">
            <a:spAutoFit/>
          </a:bodyPr>
          <a:lstStyle/>
          <a:p>
            <a:r>
              <a:rPr lang="en-GB" dirty="0">
                <a:solidFill>
                  <a:srgbClr val="7030A0"/>
                </a:solidFill>
                <a:hlinkClick r:id="rId6">
                  <a:extLst>
                    <a:ext uri="{A12FA001-AC4F-418D-AE19-62706E023703}">
                      <ahyp:hlinkClr xmlns:ahyp="http://schemas.microsoft.com/office/drawing/2018/hyperlinkcolor" val="tx"/>
                    </a:ext>
                  </a:extLst>
                </a:hlinkClick>
              </a:rPr>
              <a:t>https://www.youtube.com/watch?v=Nb25SFWI3LA</a:t>
            </a:r>
            <a:r>
              <a:rPr lang="en-GB" dirty="0">
                <a:solidFill>
                  <a:srgbClr val="7030A0"/>
                </a:solidFill>
              </a:rPr>
              <a:t> </a:t>
            </a:r>
          </a:p>
        </p:txBody>
      </p:sp>
    </p:spTree>
    <p:extLst>
      <p:ext uri="{BB962C8B-B14F-4D97-AF65-F5344CB8AC3E}">
        <p14:creationId xmlns:p14="http://schemas.microsoft.com/office/powerpoint/2010/main" val="2757332620"/>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457DB35-425D-460E-9E22-9F03707C51B9}"/>
              </a:ext>
            </a:extLst>
          </p:cNvPr>
          <p:cNvSpPr>
            <a:spLocks noGrp="1"/>
          </p:cNvSpPr>
          <p:nvPr>
            <p:ph type="title"/>
          </p:nvPr>
        </p:nvSpPr>
        <p:spPr>
          <a:xfrm>
            <a:off x="3630478" y="666427"/>
            <a:ext cx="7772400" cy="1238762"/>
          </a:xfrm>
          <a:extLst>
            <a:ext uri="{FAA26D3D-D897-4be2-8F04-BA451C77F1D7}"/>
          </a:extLst>
        </p:spPr>
        <p:txBody>
          <a:bodyPr/>
          <a:lstStyle/>
          <a:p>
            <a:pPr>
              <a:defRPr/>
            </a:pPr>
            <a:r>
              <a:rPr lang="en-GB" b="1" dirty="0">
                <a:effectLst>
                  <a:outerShdw blurRad="38100" dist="38100" dir="2700000" algn="tl">
                    <a:srgbClr val="000000">
                      <a:alpha val="43137"/>
                    </a:srgbClr>
                  </a:outerShdw>
                </a:effectLst>
                <a:ea typeface="+mj-ea"/>
                <a:cs typeface="+mj-cs"/>
              </a:rPr>
              <a:t>What do we mean by TRAUMA?</a:t>
            </a:r>
            <a:endParaRPr lang="en-GB" dirty="0">
              <a:ea typeface="+mj-ea"/>
              <a:cs typeface="+mj-cs"/>
            </a:endParaRPr>
          </a:p>
        </p:txBody>
      </p:sp>
      <p:pic>
        <p:nvPicPr>
          <p:cNvPr id="6" name="Picture 2">
            <a:extLst>
              <a:ext uri="{FF2B5EF4-FFF2-40B4-BE49-F238E27FC236}">
                <a16:creationId xmlns:a16="http://schemas.microsoft.com/office/drawing/2014/main" id="{AB6A416F-5E08-4DDA-B0D7-0597FC8960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1970" y="2359536"/>
            <a:ext cx="2770187" cy="290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E1CF669A-8B50-4494-BAD3-61BADEF709C3}"/>
              </a:ext>
            </a:extLst>
          </p:cNvPr>
          <p:cNvSpPr txBox="1"/>
          <p:nvPr/>
        </p:nvSpPr>
        <p:spPr>
          <a:xfrm>
            <a:off x="5219394" y="3703531"/>
            <a:ext cx="6850251" cy="461665"/>
          </a:xfrm>
          <a:prstGeom prst="rect">
            <a:avLst/>
          </a:prstGeom>
          <a:noFill/>
        </p:spPr>
        <p:txBody>
          <a:bodyPr wrap="square" rtlCol="0">
            <a:spAutoFit/>
          </a:bodyPr>
          <a:lstStyle/>
          <a:p>
            <a:r>
              <a:rPr lang="en-GB" sz="2400" dirty="0">
                <a:solidFill>
                  <a:schemeClr val="accent6"/>
                </a:solidFill>
                <a:latin typeface="Arial Black" panose="020B0A04020102020204" pitchFamily="34" charset="0"/>
              </a:rPr>
              <a:t>WHAT DO YOU THINK?</a:t>
            </a:r>
          </a:p>
        </p:txBody>
      </p:sp>
      <p:pic>
        <p:nvPicPr>
          <p:cNvPr id="9" name="Picture 2">
            <a:extLst>
              <a:ext uri="{FF2B5EF4-FFF2-40B4-BE49-F238E27FC236}">
                <a16:creationId xmlns:a16="http://schemas.microsoft.com/office/drawing/2014/main" id="{1CFE4A12-33D2-4124-A286-A3E3AE05F0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970" y="147278"/>
            <a:ext cx="2770187" cy="2087481"/>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2349120327"/>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457DB35-425D-460E-9E22-9F03707C51B9}"/>
              </a:ext>
            </a:extLst>
          </p:cNvPr>
          <p:cNvSpPr>
            <a:spLocks noGrp="1"/>
          </p:cNvSpPr>
          <p:nvPr>
            <p:ph type="title"/>
          </p:nvPr>
        </p:nvSpPr>
        <p:spPr>
          <a:xfrm>
            <a:off x="3630478" y="666427"/>
            <a:ext cx="7772400" cy="1238762"/>
          </a:xfrm>
          <a:extLst>
            <a:ext uri="{FAA26D3D-D897-4be2-8F04-BA451C77F1D7}"/>
          </a:extLst>
        </p:spPr>
        <p:txBody>
          <a:bodyPr/>
          <a:lstStyle/>
          <a:p>
            <a:pPr>
              <a:defRPr/>
            </a:pPr>
            <a:r>
              <a:rPr lang="en-GB" b="1" dirty="0">
                <a:effectLst>
                  <a:outerShdw blurRad="38100" dist="38100" dir="2700000" algn="tl">
                    <a:srgbClr val="000000">
                      <a:alpha val="43137"/>
                    </a:srgbClr>
                  </a:outerShdw>
                </a:effectLst>
                <a:ea typeface="+mj-ea"/>
                <a:cs typeface="+mj-cs"/>
              </a:rPr>
              <a:t>What do we mean by TRAUMA?</a:t>
            </a:r>
            <a:endParaRPr lang="en-GB" dirty="0">
              <a:ea typeface="+mj-ea"/>
              <a:cs typeface="+mj-cs"/>
            </a:endParaRPr>
          </a:p>
        </p:txBody>
      </p:sp>
      <p:pic>
        <p:nvPicPr>
          <p:cNvPr id="6" name="Picture 2">
            <a:extLst>
              <a:ext uri="{FF2B5EF4-FFF2-40B4-BE49-F238E27FC236}">
                <a16:creationId xmlns:a16="http://schemas.microsoft.com/office/drawing/2014/main" id="{AB6A416F-5E08-4DDA-B0D7-0597FC8960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1970" y="2359536"/>
            <a:ext cx="2770187" cy="290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E1CF669A-8B50-4494-BAD3-61BADEF709C3}"/>
              </a:ext>
            </a:extLst>
          </p:cNvPr>
          <p:cNvSpPr txBox="1"/>
          <p:nvPr/>
        </p:nvSpPr>
        <p:spPr>
          <a:xfrm>
            <a:off x="5219394" y="3703531"/>
            <a:ext cx="6850251" cy="461665"/>
          </a:xfrm>
          <a:prstGeom prst="rect">
            <a:avLst/>
          </a:prstGeom>
          <a:noFill/>
        </p:spPr>
        <p:txBody>
          <a:bodyPr wrap="square" rtlCol="0">
            <a:spAutoFit/>
          </a:bodyPr>
          <a:lstStyle/>
          <a:p>
            <a:r>
              <a:rPr lang="en-GB" sz="2400" dirty="0">
                <a:solidFill>
                  <a:schemeClr val="accent6"/>
                </a:solidFill>
                <a:latin typeface="Arial Black" panose="020B0A04020102020204" pitchFamily="34" charset="0"/>
              </a:rPr>
              <a:t>WHAT DO YOU THINK?</a:t>
            </a:r>
          </a:p>
        </p:txBody>
      </p:sp>
      <p:pic>
        <p:nvPicPr>
          <p:cNvPr id="9" name="Picture 2">
            <a:extLst>
              <a:ext uri="{FF2B5EF4-FFF2-40B4-BE49-F238E27FC236}">
                <a16:creationId xmlns:a16="http://schemas.microsoft.com/office/drawing/2014/main" id="{1CFE4A12-33D2-4124-A286-A3E3AE05F0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970" y="147278"/>
            <a:ext cx="2770187" cy="2087481"/>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2277262946"/>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457DB35-425D-460E-9E22-9F03707C51B9}"/>
              </a:ext>
            </a:extLst>
          </p:cNvPr>
          <p:cNvSpPr>
            <a:spLocks noGrp="1"/>
          </p:cNvSpPr>
          <p:nvPr>
            <p:ph type="title"/>
          </p:nvPr>
        </p:nvSpPr>
        <p:spPr>
          <a:xfrm>
            <a:off x="3630478" y="666427"/>
            <a:ext cx="7772400" cy="1238762"/>
          </a:xfrm>
          <a:extLst>
            <a:ext uri="{FAA26D3D-D897-4be2-8F04-BA451C77F1D7}"/>
          </a:extLst>
        </p:spPr>
        <p:txBody>
          <a:bodyPr/>
          <a:lstStyle/>
          <a:p>
            <a:pPr>
              <a:defRPr/>
            </a:pPr>
            <a:r>
              <a:rPr lang="en-GB" b="1" dirty="0">
                <a:effectLst>
                  <a:outerShdw blurRad="38100" dist="38100" dir="2700000" algn="tl">
                    <a:srgbClr val="000000">
                      <a:alpha val="43137"/>
                    </a:srgbClr>
                  </a:outerShdw>
                </a:effectLst>
                <a:ea typeface="+mj-ea"/>
                <a:cs typeface="+mj-cs"/>
              </a:rPr>
              <a:t>What do we mean by TRAUMA?</a:t>
            </a:r>
            <a:endParaRPr lang="en-GB" dirty="0">
              <a:ea typeface="+mj-ea"/>
              <a:cs typeface="+mj-cs"/>
            </a:endParaRPr>
          </a:p>
        </p:txBody>
      </p:sp>
      <p:pic>
        <p:nvPicPr>
          <p:cNvPr id="6" name="Picture 2">
            <a:extLst>
              <a:ext uri="{FF2B5EF4-FFF2-40B4-BE49-F238E27FC236}">
                <a16:creationId xmlns:a16="http://schemas.microsoft.com/office/drawing/2014/main" id="{AB6A416F-5E08-4DDA-B0D7-0597FC8960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1970" y="2359536"/>
            <a:ext cx="2770187" cy="290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E1CF669A-8B50-4494-BAD3-61BADEF709C3}"/>
              </a:ext>
            </a:extLst>
          </p:cNvPr>
          <p:cNvSpPr txBox="1"/>
          <p:nvPr/>
        </p:nvSpPr>
        <p:spPr>
          <a:xfrm>
            <a:off x="3630478" y="2498254"/>
            <a:ext cx="7476641" cy="2585323"/>
          </a:xfrm>
          <a:prstGeom prst="rect">
            <a:avLst/>
          </a:prstGeom>
          <a:noFill/>
          <a:ln w="28575">
            <a:solidFill>
              <a:srgbClr val="FF0000"/>
            </a:solidFill>
          </a:ln>
        </p:spPr>
        <p:txBody>
          <a:bodyPr wrap="square" rtlCol="0">
            <a:spAutoFit/>
          </a:bodyPr>
          <a:lstStyle/>
          <a:p>
            <a:pPr algn="just"/>
            <a:r>
              <a:rPr lang="en-GB" sz="2400" b="1" dirty="0">
                <a:solidFill>
                  <a:schemeClr val="accent6"/>
                </a:solidFill>
                <a:effectLst/>
                <a:latin typeface="Calibri" panose="020F0502020204030204" pitchFamily="34" charset="0"/>
                <a:ea typeface="Times New Roman" panose="02020603050405020304" pitchFamily="18" charset="0"/>
                <a:cs typeface="Calibri" panose="020F0502020204030204" pitchFamily="34" charset="0"/>
              </a:rPr>
              <a:t>Trauma results from an event, series of events, or set of circumstances that is experienced by an individual as physically or emotionally harmful or life threatening and that has lasting adverse effects on the individual’s functioning and mental, physical, social, emotional, or spiritual well-being.</a:t>
            </a:r>
          </a:p>
          <a:p>
            <a:pPr algn="just"/>
            <a:r>
              <a:rPr lang="en-GB" sz="1400" b="1" dirty="0">
                <a:solidFill>
                  <a:schemeClr val="accent6"/>
                </a:solidFill>
                <a:effectLst/>
                <a:latin typeface="Eras Medium ITC" panose="020B0602030504020804" pitchFamily="34" charset="0"/>
                <a:ea typeface="Times New Roman" panose="02020603050405020304" pitchFamily="18" charset="0"/>
              </a:rPr>
              <a:t>[Lancashire Violence Reduction Network - Trauma Informed Toolkit. May 2020]</a:t>
            </a:r>
            <a:r>
              <a:rPr lang="en-GB" sz="1800" b="1" dirty="0">
                <a:effectLst/>
                <a:latin typeface="Arial" panose="020B0604020202020204" pitchFamily="34" charset="0"/>
                <a:ea typeface="Times New Roman" panose="02020603050405020304" pitchFamily="18" charset="0"/>
              </a:rPr>
              <a:t> </a:t>
            </a:r>
            <a:endParaRPr lang="en-GB" sz="1800" dirty="0">
              <a:effectLst/>
              <a:latin typeface="Times New Roman" panose="02020603050405020304" pitchFamily="18" charset="0"/>
              <a:ea typeface="Times New Roman" panose="02020603050405020304" pitchFamily="18" charset="0"/>
            </a:endParaRPr>
          </a:p>
        </p:txBody>
      </p:sp>
      <p:pic>
        <p:nvPicPr>
          <p:cNvPr id="9" name="Picture 2">
            <a:extLst>
              <a:ext uri="{FF2B5EF4-FFF2-40B4-BE49-F238E27FC236}">
                <a16:creationId xmlns:a16="http://schemas.microsoft.com/office/drawing/2014/main" id="{1CFE4A12-33D2-4124-A286-A3E3AE05F0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970" y="147278"/>
            <a:ext cx="2770187" cy="2087481"/>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602245287"/>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457DB35-425D-460E-9E22-9F03707C51B9}"/>
              </a:ext>
            </a:extLst>
          </p:cNvPr>
          <p:cNvSpPr>
            <a:spLocks noGrp="1"/>
          </p:cNvSpPr>
          <p:nvPr>
            <p:ph type="title"/>
          </p:nvPr>
        </p:nvSpPr>
        <p:spPr>
          <a:xfrm>
            <a:off x="3630478" y="666427"/>
            <a:ext cx="7772400" cy="1238762"/>
          </a:xfrm>
          <a:extLst>
            <a:ext uri="{FAA26D3D-D897-4be2-8F04-BA451C77F1D7}"/>
          </a:extLst>
        </p:spPr>
        <p:txBody>
          <a:bodyPr/>
          <a:lstStyle/>
          <a:p>
            <a:pPr>
              <a:defRPr/>
            </a:pPr>
            <a:r>
              <a:rPr lang="en-GB" b="1" dirty="0">
                <a:effectLst>
                  <a:outerShdw blurRad="38100" dist="38100" dir="2700000" algn="tl">
                    <a:srgbClr val="000000">
                      <a:alpha val="43137"/>
                    </a:srgbClr>
                  </a:outerShdw>
                </a:effectLst>
                <a:ea typeface="+mj-ea"/>
                <a:cs typeface="+mj-cs"/>
              </a:rPr>
              <a:t>What might cause TRAUMA?</a:t>
            </a:r>
            <a:endParaRPr lang="en-GB" dirty="0">
              <a:ea typeface="+mj-ea"/>
              <a:cs typeface="+mj-cs"/>
            </a:endParaRPr>
          </a:p>
        </p:txBody>
      </p:sp>
      <p:pic>
        <p:nvPicPr>
          <p:cNvPr id="6" name="Picture 2">
            <a:extLst>
              <a:ext uri="{FF2B5EF4-FFF2-40B4-BE49-F238E27FC236}">
                <a16:creationId xmlns:a16="http://schemas.microsoft.com/office/drawing/2014/main" id="{AB6A416F-5E08-4DDA-B0D7-0597FC8960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1970" y="2359537"/>
            <a:ext cx="2770187" cy="2517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E1CF669A-8B50-4494-BAD3-61BADEF709C3}"/>
              </a:ext>
            </a:extLst>
          </p:cNvPr>
          <p:cNvSpPr txBox="1"/>
          <p:nvPr/>
        </p:nvSpPr>
        <p:spPr>
          <a:xfrm>
            <a:off x="4690175" y="3618169"/>
            <a:ext cx="4625276" cy="461665"/>
          </a:xfrm>
          <a:prstGeom prst="rect">
            <a:avLst/>
          </a:prstGeom>
          <a:noFill/>
        </p:spPr>
        <p:txBody>
          <a:bodyPr wrap="square" rtlCol="0">
            <a:spAutoFit/>
          </a:bodyPr>
          <a:lstStyle/>
          <a:p>
            <a:r>
              <a:rPr lang="en-GB" sz="2400" dirty="0">
                <a:solidFill>
                  <a:schemeClr val="accent6"/>
                </a:solidFill>
                <a:latin typeface="Arial Black" panose="020B0A04020102020204" pitchFamily="34" charset="0"/>
              </a:rPr>
              <a:t>WHAT DO YOU THINK?</a:t>
            </a:r>
          </a:p>
        </p:txBody>
      </p:sp>
      <p:pic>
        <p:nvPicPr>
          <p:cNvPr id="9" name="Picture 2">
            <a:extLst>
              <a:ext uri="{FF2B5EF4-FFF2-40B4-BE49-F238E27FC236}">
                <a16:creationId xmlns:a16="http://schemas.microsoft.com/office/drawing/2014/main" id="{1CFE4A12-33D2-4124-A286-A3E3AE05F0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970" y="147278"/>
            <a:ext cx="2770187" cy="2087481"/>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7" name="image.jpeg" descr="image.jpeg">
            <a:extLst>
              <a:ext uri="{FF2B5EF4-FFF2-40B4-BE49-F238E27FC236}">
                <a16:creationId xmlns:a16="http://schemas.microsoft.com/office/drawing/2014/main" id="{49E43792-7C2E-47AC-BE81-7CE8DBC9B1C5}"/>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11970" y="5001579"/>
            <a:ext cx="2770187" cy="1590556"/>
          </a:xfrm>
          <a:prstGeom prst="rect">
            <a:avLst/>
          </a:prstGeom>
          <a:ln w="12700">
            <a:miter lim="400000"/>
          </a:ln>
        </p:spPr>
      </p:pic>
    </p:spTree>
    <p:extLst>
      <p:ext uri="{BB962C8B-B14F-4D97-AF65-F5344CB8AC3E}">
        <p14:creationId xmlns:p14="http://schemas.microsoft.com/office/powerpoint/2010/main" val="373765465"/>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457DB35-425D-460E-9E22-9F03707C51B9}"/>
              </a:ext>
            </a:extLst>
          </p:cNvPr>
          <p:cNvSpPr>
            <a:spLocks noGrp="1"/>
          </p:cNvSpPr>
          <p:nvPr>
            <p:ph type="title"/>
          </p:nvPr>
        </p:nvSpPr>
        <p:spPr>
          <a:xfrm>
            <a:off x="3630478" y="666427"/>
            <a:ext cx="5113472" cy="1238762"/>
          </a:xfrm>
          <a:extLst>
            <a:ext uri="{FAA26D3D-D897-4be2-8F04-BA451C77F1D7}"/>
          </a:extLst>
        </p:spPr>
        <p:txBody>
          <a:bodyPr/>
          <a:lstStyle/>
          <a:p>
            <a:pPr>
              <a:defRPr/>
            </a:pPr>
            <a:r>
              <a:rPr lang="en-GB" b="1" dirty="0">
                <a:effectLst>
                  <a:outerShdw blurRad="38100" dist="38100" dir="2700000" algn="tl">
                    <a:srgbClr val="000000">
                      <a:alpha val="43137"/>
                    </a:srgbClr>
                  </a:outerShdw>
                </a:effectLst>
                <a:ea typeface="+mj-ea"/>
                <a:cs typeface="+mj-cs"/>
              </a:rPr>
              <a:t>The impact of TRAUMA</a:t>
            </a:r>
            <a:endParaRPr lang="en-GB" dirty="0">
              <a:ea typeface="+mj-ea"/>
              <a:cs typeface="+mj-cs"/>
            </a:endParaRPr>
          </a:p>
        </p:txBody>
      </p:sp>
      <p:pic>
        <p:nvPicPr>
          <p:cNvPr id="9" name="Picture 2">
            <a:extLst>
              <a:ext uri="{FF2B5EF4-FFF2-40B4-BE49-F238E27FC236}">
                <a16:creationId xmlns:a16="http://schemas.microsoft.com/office/drawing/2014/main" id="{1CFE4A12-33D2-4124-A286-A3E3AE05F0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1970" y="147278"/>
            <a:ext cx="2770187" cy="2087481"/>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 name="Picture 9">
            <a:extLst>
              <a:ext uri="{FF2B5EF4-FFF2-40B4-BE49-F238E27FC236}">
                <a16:creationId xmlns:a16="http://schemas.microsoft.com/office/drawing/2014/main" id="{6A05D76C-A167-4E14-B37F-B73F03D3713D}"/>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9380995" y="19992"/>
            <a:ext cx="2588218" cy="6795254"/>
          </a:xfrm>
          <a:prstGeom prst="rect">
            <a:avLst/>
          </a:prstGeom>
        </p:spPr>
      </p:pic>
      <p:sp>
        <p:nvSpPr>
          <p:cNvPr id="11" name="TextBox 10">
            <a:extLst>
              <a:ext uri="{FF2B5EF4-FFF2-40B4-BE49-F238E27FC236}">
                <a16:creationId xmlns:a16="http://schemas.microsoft.com/office/drawing/2014/main" id="{4DB50588-F477-4188-9822-9C2130A41FFC}"/>
              </a:ext>
            </a:extLst>
          </p:cNvPr>
          <p:cNvSpPr txBox="1"/>
          <p:nvPr/>
        </p:nvSpPr>
        <p:spPr>
          <a:xfrm>
            <a:off x="2212221" y="3417619"/>
            <a:ext cx="6850251" cy="461665"/>
          </a:xfrm>
          <a:prstGeom prst="rect">
            <a:avLst/>
          </a:prstGeom>
          <a:noFill/>
        </p:spPr>
        <p:txBody>
          <a:bodyPr wrap="square" rtlCol="0">
            <a:spAutoFit/>
          </a:bodyPr>
          <a:lstStyle/>
          <a:p>
            <a:r>
              <a:rPr lang="en-GB" sz="2400" dirty="0">
                <a:solidFill>
                  <a:schemeClr val="accent6"/>
                </a:solidFill>
                <a:latin typeface="Arial Black" panose="020B0A04020102020204" pitchFamily="34" charset="0"/>
              </a:rPr>
              <a:t>ON OUR BODIES</a:t>
            </a:r>
          </a:p>
        </p:txBody>
      </p:sp>
    </p:spTree>
    <p:extLst>
      <p:ext uri="{BB962C8B-B14F-4D97-AF65-F5344CB8AC3E}">
        <p14:creationId xmlns:p14="http://schemas.microsoft.com/office/powerpoint/2010/main" val="610003803"/>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457DB35-425D-460E-9E22-9F03707C51B9}"/>
              </a:ext>
            </a:extLst>
          </p:cNvPr>
          <p:cNvSpPr>
            <a:spLocks noGrp="1"/>
          </p:cNvSpPr>
          <p:nvPr>
            <p:ph type="title"/>
          </p:nvPr>
        </p:nvSpPr>
        <p:spPr>
          <a:xfrm>
            <a:off x="3630478" y="666427"/>
            <a:ext cx="5113472" cy="1238762"/>
          </a:xfrm>
          <a:extLst>
            <a:ext uri="{FAA26D3D-D897-4be2-8F04-BA451C77F1D7}"/>
          </a:extLst>
        </p:spPr>
        <p:txBody>
          <a:bodyPr/>
          <a:lstStyle/>
          <a:p>
            <a:pPr>
              <a:defRPr/>
            </a:pPr>
            <a:r>
              <a:rPr lang="en-GB" b="1" dirty="0">
                <a:effectLst>
                  <a:outerShdw blurRad="38100" dist="38100" dir="2700000" algn="tl">
                    <a:srgbClr val="000000">
                      <a:alpha val="43137"/>
                    </a:srgbClr>
                  </a:outerShdw>
                </a:effectLst>
                <a:ea typeface="+mj-ea"/>
                <a:cs typeface="+mj-cs"/>
              </a:rPr>
              <a:t>The impact of TRAUMA</a:t>
            </a:r>
            <a:endParaRPr lang="en-GB" dirty="0">
              <a:ea typeface="+mj-ea"/>
              <a:cs typeface="+mj-cs"/>
            </a:endParaRPr>
          </a:p>
        </p:txBody>
      </p:sp>
      <p:pic>
        <p:nvPicPr>
          <p:cNvPr id="9" name="Picture 2">
            <a:extLst>
              <a:ext uri="{FF2B5EF4-FFF2-40B4-BE49-F238E27FC236}">
                <a16:creationId xmlns:a16="http://schemas.microsoft.com/office/drawing/2014/main" id="{1CFE4A12-33D2-4124-A286-A3E3AE05F0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1970" y="147278"/>
            <a:ext cx="2770187" cy="2087481"/>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 name="Picture 9">
            <a:extLst>
              <a:ext uri="{FF2B5EF4-FFF2-40B4-BE49-F238E27FC236}">
                <a16:creationId xmlns:a16="http://schemas.microsoft.com/office/drawing/2014/main" id="{6A05D76C-A167-4E14-B37F-B73F03D3713D}"/>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9380995" y="19992"/>
            <a:ext cx="2588218" cy="6795254"/>
          </a:xfrm>
          <a:prstGeom prst="rect">
            <a:avLst/>
          </a:prstGeom>
        </p:spPr>
      </p:pic>
      <p:sp>
        <p:nvSpPr>
          <p:cNvPr id="11" name="TextBox 10">
            <a:extLst>
              <a:ext uri="{FF2B5EF4-FFF2-40B4-BE49-F238E27FC236}">
                <a16:creationId xmlns:a16="http://schemas.microsoft.com/office/drawing/2014/main" id="{4DB50588-F477-4188-9822-9C2130A41FFC}"/>
              </a:ext>
            </a:extLst>
          </p:cNvPr>
          <p:cNvSpPr txBox="1"/>
          <p:nvPr/>
        </p:nvSpPr>
        <p:spPr>
          <a:xfrm>
            <a:off x="464443" y="2618965"/>
            <a:ext cx="3166035" cy="1569660"/>
          </a:xfrm>
          <a:prstGeom prst="rect">
            <a:avLst/>
          </a:prstGeom>
          <a:noFill/>
        </p:spPr>
        <p:txBody>
          <a:bodyPr wrap="square" rtlCol="0">
            <a:spAutoFit/>
          </a:bodyPr>
          <a:lstStyle/>
          <a:p>
            <a:r>
              <a:rPr lang="en-GB" sz="2400" dirty="0">
                <a:solidFill>
                  <a:schemeClr val="accent6"/>
                </a:solidFill>
                <a:latin typeface="Arial Black" panose="020B0A04020102020204" pitchFamily="34" charset="0"/>
              </a:rPr>
              <a:t>HEAD:</a:t>
            </a:r>
          </a:p>
          <a:p>
            <a:r>
              <a:rPr lang="en-GB" sz="2400" dirty="0">
                <a:solidFill>
                  <a:schemeClr val="accent6"/>
                </a:solidFill>
                <a:latin typeface="Arial Black" panose="020B0A04020102020204" pitchFamily="34" charset="0"/>
              </a:rPr>
              <a:t>  - Brain</a:t>
            </a:r>
          </a:p>
          <a:p>
            <a:r>
              <a:rPr lang="en-GB" sz="2400" dirty="0">
                <a:solidFill>
                  <a:schemeClr val="accent6"/>
                </a:solidFill>
                <a:latin typeface="Arial Black" panose="020B0A04020102020204" pitchFamily="34" charset="0"/>
              </a:rPr>
              <a:t>  - Mental Health</a:t>
            </a:r>
          </a:p>
          <a:p>
            <a:r>
              <a:rPr lang="en-GB" sz="2400" dirty="0">
                <a:solidFill>
                  <a:schemeClr val="accent6"/>
                </a:solidFill>
                <a:latin typeface="Arial Black" panose="020B0A04020102020204" pitchFamily="34" charset="0"/>
              </a:rPr>
              <a:t>  - Depression</a:t>
            </a:r>
          </a:p>
        </p:txBody>
      </p:sp>
      <p:sp>
        <p:nvSpPr>
          <p:cNvPr id="6" name="TextBox 5">
            <a:extLst>
              <a:ext uri="{FF2B5EF4-FFF2-40B4-BE49-F238E27FC236}">
                <a16:creationId xmlns:a16="http://schemas.microsoft.com/office/drawing/2014/main" id="{4E4ADBFA-2223-4164-B8B2-AAF8C19DE1C2}"/>
              </a:ext>
            </a:extLst>
          </p:cNvPr>
          <p:cNvSpPr txBox="1"/>
          <p:nvPr/>
        </p:nvSpPr>
        <p:spPr>
          <a:xfrm>
            <a:off x="3339701" y="4572831"/>
            <a:ext cx="3166035" cy="1200329"/>
          </a:xfrm>
          <a:prstGeom prst="rect">
            <a:avLst/>
          </a:prstGeom>
          <a:noFill/>
        </p:spPr>
        <p:txBody>
          <a:bodyPr wrap="square" rtlCol="0">
            <a:spAutoFit/>
          </a:bodyPr>
          <a:lstStyle/>
          <a:p>
            <a:r>
              <a:rPr lang="en-GB" sz="2400" dirty="0">
                <a:solidFill>
                  <a:schemeClr val="accent6"/>
                </a:solidFill>
                <a:latin typeface="Arial Black" panose="020B0A04020102020204" pitchFamily="34" charset="0"/>
              </a:rPr>
              <a:t>HEART:</a:t>
            </a:r>
          </a:p>
          <a:p>
            <a:r>
              <a:rPr lang="en-GB" sz="2400" dirty="0">
                <a:solidFill>
                  <a:schemeClr val="accent6"/>
                </a:solidFill>
                <a:latin typeface="Arial Black" panose="020B0A04020102020204" pitchFamily="34" charset="0"/>
              </a:rPr>
              <a:t>  - Disease</a:t>
            </a:r>
          </a:p>
          <a:p>
            <a:r>
              <a:rPr lang="en-GB" sz="2400" dirty="0">
                <a:solidFill>
                  <a:schemeClr val="accent6"/>
                </a:solidFill>
                <a:latin typeface="Arial Black" panose="020B0A04020102020204" pitchFamily="34" charset="0"/>
              </a:rPr>
              <a:t>  - Attack</a:t>
            </a:r>
          </a:p>
        </p:txBody>
      </p:sp>
      <p:sp>
        <p:nvSpPr>
          <p:cNvPr id="7" name="TextBox 6">
            <a:extLst>
              <a:ext uri="{FF2B5EF4-FFF2-40B4-BE49-F238E27FC236}">
                <a16:creationId xmlns:a16="http://schemas.microsoft.com/office/drawing/2014/main" id="{4BC04500-A153-4E53-89CB-354F7EAC649C}"/>
              </a:ext>
            </a:extLst>
          </p:cNvPr>
          <p:cNvSpPr txBox="1"/>
          <p:nvPr/>
        </p:nvSpPr>
        <p:spPr>
          <a:xfrm>
            <a:off x="4019800" y="2483155"/>
            <a:ext cx="3166035" cy="461665"/>
          </a:xfrm>
          <a:prstGeom prst="rect">
            <a:avLst/>
          </a:prstGeom>
          <a:noFill/>
        </p:spPr>
        <p:txBody>
          <a:bodyPr wrap="square" rtlCol="0">
            <a:spAutoFit/>
          </a:bodyPr>
          <a:lstStyle/>
          <a:p>
            <a:r>
              <a:rPr lang="en-GB" sz="2400" dirty="0">
                <a:solidFill>
                  <a:schemeClr val="accent6"/>
                </a:solidFill>
                <a:latin typeface="Arial Black" panose="020B0A04020102020204" pitchFamily="34" charset="0"/>
              </a:rPr>
              <a:t>LUNG DISEASE</a:t>
            </a:r>
          </a:p>
        </p:txBody>
      </p:sp>
      <p:sp>
        <p:nvSpPr>
          <p:cNvPr id="8" name="TextBox 7">
            <a:extLst>
              <a:ext uri="{FF2B5EF4-FFF2-40B4-BE49-F238E27FC236}">
                <a16:creationId xmlns:a16="http://schemas.microsoft.com/office/drawing/2014/main" id="{ABE18691-9BD5-4CB8-B5A6-2194CFE0C25D}"/>
              </a:ext>
            </a:extLst>
          </p:cNvPr>
          <p:cNvSpPr txBox="1"/>
          <p:nvPr/>
        </p:nvSpPr>
        <p:spPr>
          <a:xfrm>
            <a:off x="4648559" y="3302367"/>
            <a:ext cx="3685213" cy="461665"/>
          </a:xfrm>
          <a:prstGeom prst="rect">
            <a:avLst/>
          </a:prstGeom>
          <a:noFill/>
        </p:spPr>
        <p:txBody>
          <a:bodyPr wrap="square" rtlCol="0">
            <a:spAutoFit/>
          </a:bodyPr>
          <a:lstStyle/>
          <a:p>
            <a:r>
              <a:rPr lang="en-GB" sz="2400" dirty="0">
                <a:solidFill>
                  <a:schemeClr val="accent6"/>
                </a:solidFill>
                <a:latin typeface="Arial Black" panose="020B0A04020102020204" pitchFamily="34" charset="0"/>
              </a:rPr>
              <a:t>EATING DISORDERS</a:t>
            </a:r>
          </a:p>
        </p:txBody>
      </p:sp>
      <p:sp>
        <p:nvSpPr>
          <p:cNvPr id="12" name="TextBox 11">
            <a:extLst>
              <a:ext uri="{FF2B5EF4-FFF2-40B4-BE49-F238E27FC236}">
                <a16:creationId xmlns:a16="http://schemas.microsoft.com/office/drawing/2014/main" id="{C0479C15-E023-4A91-946B-27B2E175635A}"/>
              </a:ext>
            </a:extLst>
          </p:cNvPr>
          <p:cNvSpPr txBox="1"/>
          <p:nvPr/>
        </p:nvSpPr>
        <p:spPr>
          <a:xfrm>
            <a:off x="6001821" y="4111165"/>
            <a:ext cx="1184014" cy="461665"/>
          </a:xfrm>
          <a:prstGeom prst="rect">
            <a:avLst/>
          </a:prstGeom>
          <a:noFill/>
        </p:spPr>
        <p:txBody>
          <a:bodyPr wrap="square" rtlCol="0">
            <a:spAutoFit/>
          </a:bodyPr>
          <a:lstStyle/>
          <a:p>
            <a:r>
              <a:rPr lang="en-GB" sz="2400" dirty="0">
                <a:solidFill>
                  <a:schemeClr val="accent6"/>
                </a:solidFill>
                <a:latin typeface="Arial Black" panose="020B0A04020102020204" pitchFamily="34" charset="0"/>
              </a:rPr>
              <a:t>STIs</a:t>
            </a:r>
          </a:p>
        </p:txBody>
      </p:sp>
      <p:sp>
        <p:nvSpPr>
          <p:cNvPr id="13" name="TextBox 12">
            <a:extLst>
              <a:ext uri="{FF2B5EF4-FFF2-40B4-BE49-F238E27FC236}">
                <a16:creationId xmlns:a16="http://schemas.microsoft.com/office/drawing/2014/main" id="{AB41CF0A-25C9-4AC6-8A27-30587AB097B2}"/>
              </a:ext>
            </a:extLst>
          </p:cNvPr>
          <p:cNvSpPr txBox="1"/>
          <p:nvPr/>
        </p:nvSpPr>
        <p:spPr>
          <a:xfrm>
            <a:off x="6096000" y="5138258"/>
            <a:ext cx="3166035" cy="461665"/>
          </a:xfrm>
          <a:prstGeom prst="rect">
            <a:avLst/>
          </a:prstGeom>
          <a:noFill/>
        </p:spPr>
        <p:txBody>
          <a:bodyPr wrap="square" rtlCol="0">
            <a:spAutoFit/>
          </a:bodyPr>
          <a:lstStyle/>
          <a:p>
            <a:r>
              <a:rPr lang="en-GB" sz="2400" dirty="0">
                <a:solidFill>
                  <a:schemeClr val="accent6"/>
                </a:solidFill>
                <a:latin typeface="Arial Black" panose="020B0A04020102020204" pitchFamily="34" charset="0"/>
              </a:rPr>
              <a:t>DIABETES</a:t>
            </a:r>
          </a:p>
        </p:txBody>
      </p:sp>
      <p:sp>
        <p:nvSpPr>
          <p:cNvPr id="14" name="TextBox 13">
            <a:extLst>
              <a:ext uri="{FF2B5EF4-FFF2-40B4-BE49-F238E27FC236}">
                <a16:creationId xmlns:a16="http://schemas.microsoft.com/office/drawing/2014/main" id="{D8B27DCA-EC71-4200-9CFD-4B61A925C0D9}"/>
              </a:ext>
            </a:extLst>
          </p:cNvPr>
          <p:cNvSpPr txBox="1"/>
          <p:nvPr/>
        </p:nvSpPr>
        <p:spPr>
          <a:xfrm>
            <a:off x="787736" y="5184424"/>
            <a:ext cx="2347632" cy="830997"/>
          </a:xfrm>
          <a:prstGeom prst="rect">
            <a:avLst/>
          </a:prstGeom>
          <a:noFill/>
        </p:spPr>
        <p:txBody>
          <a:bodyPr wrap="square" rtlCol="0">
            <a:spAutoFit/>
          </a:bodyPr>
          <a:lstStyle/>
          <a:p>
            <a:r>
              <a:rPr lang="en-GB" sz="2400" dirty="0">
                <a:solidFill>
                  <a:schemeClr val="accent6"/>
                </a:solidFill>
                <a:latin typeface="Arial Black" panose="020B0A04020102020204" pitchFamily="34" charset="0"/>
              </a:rPr>
              <a:t>BROKEN BONES</a:t>
            </a:r>
          </a:p>
        </p:txBody>
      </p:sp>
    </p:spTree>
    <p:extLst>
      <p:ext uri="{BB962C8B-B14F-4D97-AF65-F5344CB8AC3E}">
        <p14:creationId xmlns:p14="http://schemas.microsoft.com/office/powerpoint/2010/main" val="155500064"/>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457DB35-425D-460E-9E22-9F03707C51B9}"/>
              </a:ext>
            </a:extLst>
          </p:cNvPr>
          <p:cNvSpPr>
            <a:spLocks noGrp="1"/>
          </p:cNvSpPr>
          <p:nvPr>
            <p:ph type="title"/>
          </p:nvPr>
        </p:nvSpPr>
        <p:spPr>
          <a:xfrm>
            <a:off x="3630478" y="666427"/>
            <a:ext cx="5113472" cy="1238762"/>
          </a:xfrm>
          <a:extLst>
            <a:ext uri="{FAA26D3D-D897-4be2-8F04-BA451C77F1D7}"/>
          </a:extLst>
        </p:spPr>
        <p:txBody>
          <a:bodyPr/>
          <a:lstStyle/>
          <a:p>
            <a:pPr>
              <a:defRPr/>
            </a:pPr>
            <a:r>
              <a:rPr lang="en-GB" b="1" dirty="0">
                <a:effectLst>
                  <a:outerShdw blurRad="38100" dist="38100" dir="2700000" algn="tl">
                    <a:srgbClr val="000000">
                      <a:alpha val="43137"/>
                    </a:srgbClr>
                  </a:outerShdw>
                </a:effectLst>
                <a:ea typeface="+mj-ea"/>
                <a:cs typeface="+mj-cs"/>
              </a:rPr>
              <a:t>The impact of TRAUMA</a:t>
            </a:r>
            <a:endParaRPr lang="en-GB" dirty="0">
              <a:ea typeface="+mj-ea"/>
              <a:cs typeface="+mj-cs"/>
            </a:endParaRPr>
          </a:p>
        </p:txBody>
      </p:sp>
      <p:pic>
        <p:nvPicPr>
          <p:cNvPr id="9" name="Picture 2">
            <a:extLst>
              <a:ext uri="{FF2B5EF4-FFF2-40B4-BE49-F238E27FC236}">
                <a16:creationId xmlns:a16="http://schemas.microsoft.com/office/drawing/2014/main" id="{1CFE4A12-33D2-4124-A286-A3E3AE05F0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1970" y="147278"/>
            <a:ext cx="2770187" cy="2087481"/>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11" name="TextBox 10">
            <a:extLst>
              <a:ext uri="{FF2B5EF4-FFF2-40B4-BE49-F238E27FC236}">
                <a16:creationId xmlns:a16="http://schemas.microsoft.com/office/drawing/2014/main" id="{4DB50588-F477-4188-9822-9C2130A41FFC}"/>
              </a:ext>
            </a:extLst>
          </p:cNvPr>
          <p:cNvSpPr txBox="1"/>
          <p:nvPr/>
        </p:nvSpPr>
        <p:spPr>
          <a:xfrm>
            <a:off x="6187214" y="4491147"/>
            <a:ext cx="4145081" cy="461665"/>
          </a:xfrm>
          <a:prstGeom prst="rect">
            <a:avLst/>
          </a:prstGeom>
          <a:noFill/>
        </p:spPr>
        <p:txBody>
          <a:bodyPr wrap="square" rtlCol="0">
            <a:spAutoFit/>
          </a:bodyPr>
          <a:lstStyle/>
          <a:p>
            <a:r>
              <a:rPr lang="en-GB" sz="2400" dirty="0">
                <a:solidFill>
                  <a:schemeClr val="accent6"/>
                </a:solidFill>
                <a:latin typeface="Arial Black" panose="020B0A04020102020204" pitchFamily="34" charset="0"/>
              </a:rPr>
              <a:t>ON OUR BEHAVIOUR</a:t>
            </a:r>
          </a:p>
        </p:txBody>
      </p:sp>
      <p:pic>
        <p:nvPicPr>
          <p:cNvPr id="2" name="Picture 1">
            <a:extLst>
              <a:ext uri="{FF2B5EF4-FFF2-40B4-BE49-F238E27FC236}">
                <a16:creationId xmlns:a16="http://schemas.microsoft.com/office/drawing/2014/main" id="{9B3B646C-9123-403D-9D20-0F8F8F991D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1970" y="3117284"/>
            <a:ext cx="4962525" cy="3305175"/>
          </a:xfrm>
          <a:prstGeom prst="rect">
            <a:avLst/>
          </a:prstGeom>
        </p:spPr>
      </p:pic>
    </p:spTree>
    <p:extLst>
      <p:ext uri="{BB962C8B-B14F-4D97-AF65-F5344CB8AC3E}">
        <p14:creationId xmlns:p14="http://schemas.microsoft.com/office/powerpoint/2010/main" val="451113314"/>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457DB35-425D-460E-9E22-9F03707C51B9}"/>
              </a:ext>
            </a:extLst>
          </p:cNvPr>
          <p:cNvSpPr>
            <a:spLocks noGrp="1"/>
          </p:cNvSpPr>
          <p:nvPr>
            <p:ph type="title"/>
          </p:nvPr>
        </p:nvSpPr>
        <p:spPr>
          <a:xfrm>
            <a:off x="3630478" y="666427"/>
            <a:ext cx="5113472" cy="1238762"/>
          </a:xfrm>
          <a:extLst>
            <a:ext uri="{FAA26D3D-D897-4be2-8F04-BA451C77F1D7}"/>
          </a:extLst>
        </p:spPr>
        <p:txBody>
          <a:bodyPr/>
          <a:lstStyle/>
          <a:p>
            <a:pPr>
              <a:defRPr/>
            </a:pPr>
            <a:r>
              <a:rPr lang="en-GB" b="1" dirty="0">
                <a:effectLst>
                  <a:outerShdw blurRad="38100" dist="38100" dir="2700000" algn="tl">
                    <a:srgbClr val="000000">
                      <a:alpha val="43137"/>
                    </a:srgbClr>
                  </a:outerShdw>
                </a:effectLst>
                <a:ea typeface="+mj-ea"/>
                <a:cs typeface="+mj-cs"/>
              </a:rPr>
              <a:t>The impact of TRAUMA</a:t>
            </a:r>
            <a:endParaRPr lang="en-GB" dirty="0">
              <a:ea typeface="+mj-ea"/>
              <a:cs typeface="+mj-cs"/>
            </a:endParaRPr>
          </a:p>
        </p:txBody>
      </p:sp>
      <p:pic>
        <p:nvPicPr>
          <p:cNvPr id="9" name="Picture 2">
            <a:extLst>
              <a:ext uri="{FF2B5EF4-FFF2-40B4-BE49-F238E27FC236}">
                <a16:creationId xmlns:a16="http://schemas.microsoft.com/office/drawing/2014/main" id="{1CFE4A12-33D2-4124-A286-A3E3AE05F0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1970" y="147278"/>
            <a:ext cx="2770187" cy="2087481"/>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11" name="TextBox 10">
            <a:extLst>
              <a:ext uri="{FF2B5EF4-FFF2-40B4-BE49-F238E27FC236}">
                <a16:creationId xmlns:a16="http://schemas.microsoft.com/office/drawing/2014/main" id="{4DB50588-F477-4188-9822-9C2130A41FFC}"/>
              </a:ext>
            </a:extLst>
          </p:cNvPr>
          <p:cNvSpPr txBox="1"/>
          <p:nvPr/>
        </p:nvSpPr>
        <p:spPr>
          <a:xfrm>
            <a:off x="1143000" y="2234759"/>
            <a:ext cx="10717980" cy="3416320"/>
          </a:xfrm>
          <a:prstGeom prst="rect">
            <a:avLst/>
          </a:prstGeom>
          <a:noFill/>
        </p:spPr>
        <p:txBody>
          <a:bodyPr wrap="square" rtlCol="0">
            <a:spAutoFit/>
          </a:bodyPr>
          <a:lstStyle/>
          <a:p>
            <a:r>
              <a:rPr lang="en-GB" sz="2400" b="1" dirty="0">
                <a:solidFill>
                  <a:schemeClr val="accent6"/>
                </a:solidFill>
                <a:effectLst/>
                <a:latin typeface="Calibri" panose="020F0502020204030204" pitchFamily="34" charset="0"/>
                <a:ea typeface="Times New Roman" panose="02020603050405020304" pitchFamily="18" charset="0"/>
                <a:cs typeface="Calibri" panose="020F0502020204030204" pitchFamily="34" charset="0"/>
              </a:rPr>
              <a:t>Research evidence is that adults who have experienced trauma, especially in their childhood and have not had the resilience to counter this are:</a:t>
            </a:r>
          </a:p>
          <a:p>
            <a:pPr marL="342900" indent="-342900">
              <a:buFont typeface="Arial" panose="020B0604020202020204" pitchFamily="34" charset="0"/>
              <a:buChar char="•"/>
            </a:pPr>
            <a:r>
              <a:rPr lang="en-GB" sz="2400" b="1" dirty="0">
                <a:solidFill>
                  <a:schemeClr val="accent6"/>
                </a:solidFill>
                <a:effectLst/>
                <a:latin typeface="Calibri" panose="020F0502020204030204" pitchFamily="34" charset="0"/>
                <a:ea typeface="Times New Roman" panose="02020603050405020304" pitchFamily="18" charset="0"/>
                <a:cs typeface="Calibri" panose="020F0502020204030204" pitchFamily="34" charset="0"/>
              </a:rPr>
              <a:t>14-15 x more likely to attempt suicide</a:t>
            </a:r>
          </a:p>
          <a:p>
            <a:pPr marL="342900" indent="-342900">
              <a:buFont typeface="Arial" panose="020B0604020202020204" pitchFamily="34" charset="0"/>
              <a:buChar char="•"/>
            </a:pPr>
            <a:r>
              <a:rPr lang="en-GB" sz="2400" b="1" dirty="0">
                <a:solidFill>
                  <a:schemeClr val="accent6"/>
                </a:solidFill>
                <a:effectLst/>
                <a:latin typeface="Calibri" panose="020F0502020204030204" pitchFamily="34" charset="0"/>
                <a:ea typeface="Times New Roman" panose="02020603050405020304" pitchFamily="18" charset="0"/>
                <a:cs typeface="Calibri" panose="020F0502020204030204" pitchFamily="34" charset="0"/>
              </a:rPr>
              <a:t>4 x more likely to become an alcoholic</a:t>
            </a:r>
          </a:p>
          <a:p>
            <a:pPr marL="342900" indent="-342900">
              <a:buFont typeface="Arial" panose="020B0604020202020204" pitchFamily="34" charset="0"/>
              <a:buChar char="•"/>
            </a:pPr>
            <a:r>
              <a:rPr lang="en-GB" sz="2400" b="1" dirty="0">
                <a:solidFill>
                  <a:schemeClr val="accent6"/>
                </a:solidFill>
                <a:effectLst/>
                <a:latin typeface="Calibri" panose="020F0502020204030204" pitchFamily="34" charset="0"/>
                <a:ea typeface="Times New Roman" panose="02020603050405020304" pitchFamily="18" charset="0"/>
                <a:cs typeface="Calibri" panose="020F0502020204030204" pitchFamily="34" charset="0"/>
              </a:rPr>
              <a:t>2 x the average level of liver disease</a:t>
            </a:r>
          </a:p>
          <a:p>
            <a:pPr marL="342900" indent="-342900">
              <a:buFont typeface="Arial" panose="020B0604020202020204" pitchFamily="34" charset="0"/>
              <a:buChar char="•"/>
            </a:pPr>
            <a:r>
              <a:rPr lang="en-GB" sz="2400" b="1" dirty="0">
                <a:solidFill>
                  <a:schemeClr val="accent6"/>
                </a:solidFill>
                <a:effectLst/>
                <a:latin typeface="Calibri" panose="020F0502020204030204" pitchFamily="34" charset="0"/>
                <a:ea typeface="Times New Roman" panose="02020603050405020304" pitchFamily="18" charset="0"/>
                <a:cs typeface="Calibri" panose="020F0502020204030204" pitchFamily="34" charset="0"/>
              </a:rPr>
              <a:t>3-4 x more likely to experience depression</a:t>
            </a:r>
          </a:p>
          <a:p>
            <a:pPr marL="342900" indent="-342900">
              <a:buFont typeface="Arial" panose="020B0604020202020204" pitchFamily="34" charset="0"/>
              <a:buChar char="•"/>
            </a:pPr>
            <a:r>
              <a:rPr lang="en-GB" sz="2400" b="1" dirty="0">
                <a:solidFill>
                  <a:schemeClr val="accent6"/>
                </a:solidFill>
                <a:effectLst/>
                <a:latin typeface="Calibri" panose="020F0502020204030204" pitchFamily="34" charset="0"/>
                <a:ea typeface="Times New Roman" panose="02020603050405020304" pitchFamily="18" charset="0"/>
                <a:cs typeface="Calibri" panose="020F0502020204030204" pitchFamily="34" charset="0"/>
              </a:rPr>
              <a:t>3 x more likely to be absent from work</a:t>
            </a:r>
          </a:p>
          <a:p>
            <a:pPr marL="342900" indent="-342900">
              <a:buFont typeface="Arial" panose="020B0604020202020204" pitchFamily="34" charset="0"/>
              <a:buChar char="•"/>
            </a:pPr>
            <a:r>
              <a:rPr lang="en-GB" sz="2400" b="1" dirty="0">
                <a:solidFill>
                  <a:schemeClr val="accent6"/>
                </a:solidFill>
                <a:effectLst/>
                <a:latin typeface="Calibri" panose="020F0502020204030204" pitchFamily="34" charset="0"/>
                <a:ea typeface="Times New Roman" panose="02020603050405020304" pitchFamily="18" charset="0"/>
                <a:cs typeface="Calibri" panose="020F0502020204030204" pitchFamily="34" charset="0"/>
              </a:rPr>
              <a:t>4 x more likely to have begun intercourse by age 15</a:t>
            </a:r>
          </a:p>
          <a:p>
            <a:r>
              <a:rPr lang="en-GB" sz="2400" b="1" dirty="0">
                <a:solidFill>
                  <a:schemeClr val="accent6"/>
                </a:solidFill>
                <a:effectLst/>
                <a:latin typeface="Calibri" panose="020F0502020204030204" pitchFamily="34" charset="0"/>
                <a:ea typeface="Times New Roman" panose="02020603050405020304" pitchFamily="18" charset="0"/>
                <a:cs typeface="Calibri" panose="020F0502020204030204" pitchFamily="34" charset="0"/>
              </a:rPr>
              <a:t>People with severe level of trauma can die up to 20 years earlier than the average</a:t>
            </a:r>
          </a:p>
        </p:txBody>
      </p:sp>
      <p:sp>
        <p:nvSpPr>
          <p:cNvPr id="3" name="TextBox 2">
            <a:extLst>
              <a:ext uri="{FF2B5EF4-FFF2-40B4-BE49-F238E27FC236}">
                <a16:creationId xmlns:a16="http://schemas.microsoft.com/office/drawing/2014/main" id="{296C3E04-A9DE-46DB-8859-D2BB6FD8656E}"/>
              </a:ext>
            </a:extLst>
          </p:cNvPr>
          <p:cNvSpPr txBox="1"/>
          <p:nvPr/>
        </p:nvSpPr>
        <p:spPr>
          <a:xfrm>
            <a:off x="311970" y="5772150"/>
            <a:ext cx="11708580" cy="923330"/>
          </a:xfrm>
          <a:prstGeom prst="rect">
            <a:avLst/>
          </a:prstGeom>
          <a:noFill/>
          <a:ln w="28575">
            <a:solidFill>
              <a:srgbClr val="FF0000"/>
            </a:solidFill>
          </a:ln>
        </p:spPr>
        <p:txBody>
          <a:bodyPr wrap="square" rtlCol="0">
            <a:spAutoFit/>
          </a:bodyPr>
          <a:lstStyle/>
          <a:p>
            <a:pPr algn="ctr"/>
            <a:r>
              <a:rPr lang="en-GB" sz="1800" b="1" dirty="0">
                <a:solidFill>
                  <a:schemeClr val="accent6"/>
                </a:solidFill>
                <a:effectLst/>
                <a:latin typeface="Arial" panose="020B0604020202020204" pitchFamily="34" charset="0"/>
                <a:ea typeface="Times New Roman" panose="02020603050405020304" pitchFamily="18" charset="0"/>
              </a:rPr>
              <a:t>This does not mean that everyone who absent from work, for example, has some serious trauma – but these are some of the indicators that we may be seeing in adults who have experienced trauma </a:t>
            </a:r>
          </a:p>
          <a:p>
            <a:pPr algn="ctr"/>
            <a:r>
              <a:rPr lang="en-GB" sz="1800" b="1" dirty="0">
                <a:solidFill>
                  <a:schemeClr val="accent6"/>
                </a:solidFill>
                <a:effectLst/>
                <a:latin typeface="Arial" panose="020B0604020202020204" pitchFamily="34" charset="0"/>
                <a:ea typeface="Times New Roman" panose="02020603050405020304" pitchFamily="18" charset="0"/>
              </a:rPr>
              <a:t>when they were younger.</a:t>
            </a:r>
            <a:endParaRPr lang="en-GB" dirty="0"/>
          </a:p>
        </p:txBody>
      </p:sp>
    </p:spTree>
    <p:extLst>
      <p:ext uri="{BB962C8B-B14F-4D97-AF65-F5344CB8AC3E}">
        <p14:creationId xmlns:p14="http://schemas.microsoft.com/office/powerpoint/2010/main" val="1495832699"/>
      </p:ext>
    </p:extLst>
  </p:cSld>
  <p:clrMapOvr>
    <a:masterClrMapping/>
  </p:clrMapOvr>
  <p:transition>
    <p:fade/>
  </p:transition>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482</TotalTime>
  <Words>342</Words>
  <Application>Microsoft Office PowerPoint</Application>
  <PresentationFormat>Widescreen</PresentationFormat>
  <Paragraphs>47</Paragraphs>
  <Slides>10</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10</vt:i4>
      </vt:variant>
    </vt:vector>
  </HeadingPairs>
  <TitlesOfParts>
    <vt:vector size="17" baseType="lpstr">
      <vt:lpstr>Arial</vt:lpstr>
      <vt:lpstr>Arial Black</vt:lpstr>
      <vt:lpstr>Calibri</vt:lpstr>
      <vt:lpstr>Eras Medium ITC</vt:lpstr>
      <vt:lpstr>Times New Roman</vt:lpstr>
      <vt:lpstr>Default Design</vt:lpstr>
      <vt:lpstr>1_Default Design</vt:lpstr>
      <vt:lpstr>PowerPoint Presentation</vt:lpstr>
      <vt:lpstr>What do we mean by TRAUMA?</vt:lpstr>
      <vt:lpstr>What do we mean by TRAUMA?</vt:lpstr>
      <vt:lpstr>What do we mean by TRAUMA?</vt:lpstr>
      <vt:lpstr>What might cause TRAUMA?</vt:lpstr>
      <vt:lpstr>The impact of TRAUMA</vt:lpstr>
      <vt:lpstr>The impact of TRAUMA</vt:lpstr>
      <vt:lpstr>The impact of TRAUMA</vt:lpstr>
      <vt:lpstr>The impact of TRAUMA</vt:lpstr>
      <vt:lpstr>Trauma, Harm and Resilience Additional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Ruston, Robert</dc:creator>
  <cp:lastModifiedBy>Ruston, Robert</cp:lastModifiedBy>
  <cp:revision>39</cp:revision>
  <dcterms:created xsi:type="dcterms:W3CDTF">2021-10-28T08:37:03Z</dcterms:created>
  <dcterms:modified xsi:type="dcterms:W3CDTF">2021-11-29T15:10:07Z</dcterms:modified>
</cp:coreProperties>
</file>